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12"/>
  </p:notesMasterIdLst>
  <p:handoutMasterIdLst>
    <p:handoutMasterId r:id="rId13"/>
  </p:handoutMasterIdLst>
  <p:sldIdLst>
    <p:sldId id="273" r:id="rId5"/>
    <p:sldId id="351" r:id="rId6"/>
    <p:sldId id="319" r:id="rId7"/>
    <p:sldId id="356" r:id="rId8"/>
    <p:sldId id="353" r:id="rId9"/>
    <p:sldId id="357" r:id="rId10"/>
    <p:sldId id="282" r:id="rId11"/>
  </p:sldIdLst>
  <p:sldSz cx="12192000" cy="6858000"/>
  <p:notesSz cx="6858000" cy="9144000"/>
  <p:embeddedFontLst>
    <p:embeddedFont>
      <p:font typeface="Montserrat" panose="00000500000000000000" pitchFamily="2" charset="0"/>
      <p:regular r:id="rId14"/>
      <p:bold r:id="rId15"/>
      <p:italic r:id="rId16"/>
      <p:boldItalic r:id="rId17"/>
    </p:embeddedFont>
    <p:embeddedFont>
      <p:font typeface="Montserrat Light" panose="00000400000000000000" pitchFamily="2" charset="0"/>
      <p:regular r:id="rId18"/>
      <p:italic r:id="rId19"/>
    </p:embeddedFont>
    <p:embeddedFont>
      <p:font typeface="Montserrat Medium" panose="00000600000000000000" pitchFamily="2" charset="0"/>
      <p:regular r:id="rId20"/>
      <p:italic r:id="rId21"/>
    </p:embeddedFont>
    <p:embeddedFont>
      <p:font typeface="Montserrat SemiBold" panose="000007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BCEBBB-82CD-10D2-43DB-07BDD181E1BA}" name="Evans, Jennifer A" initials="EA" userId="S::jenniferevans@ncdot.gov::6dec9eb1-e78c-4cd0-a8a5-9f061f5c0e19" providerId="AD"/>
  <p188:author id="{6585F5DF-3438-8815-9E60-F17C67766E13}" name="Feltes, Katrina M" initials="FKM" userId="S::kmfeltes@ncdot.gov::8672a652-12e2-4b0b-bd66-084023acd2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141A7-6A70-4975-8AD3-68386273A078}" v="836" dt="2023-05-10T18:43:46.909"/>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1282" y="8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4632" y="14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Jennifer A" userId="6dec9eb1-e78c-4cd0-a8a5-9f061f5c0e19" providerId="ADAL" clId="{4439F187-7781-4BB3-B73E-8DB0C604A720}"/>
    <pc:docChg chg="undo redo custSel addSld delSld modSld sldOrd">
      <pc:chgData name="Evans, Jennifer A" userId="6dec9eb1-e78c-4cd0-a8a5-9f061f5c0e19" providerId="ADAL" clId="{4439F187-7781-4BB3-B73E-8DB0C604A720}" dt="2023-04-21T12:09:45.905" v="1996" actId="20577"/>
      <pc:docMkLst>
        <pc:docMk/>
      </pc:docMkLst>
      <pc:sldChg chg="del">
        <pc:chgData name="Evans, Jennifer A" userId="6dec9eb1-e78c-4cd0-a8a5-9f061f5c0e19" providerId="ADAL" clId="{4439F187-7781-4BB3-B73E-8DB0C604A720}" dt="2023-04-21T10:15:23.748" v="582" actId="2696"/>
        <pc:sldMkLst>
          <pc:docMk/>
          <pc:sldMk cId="350537134" sldId="272"/>
        </pc:sldMkLst>
      </pc:sldChg>
      <pc:sldChg chg="modSp mod">
        <pc:chgData name="Evans, Jennifer A" userId="6dec9eb1-e78c-4cd0-a8a5-9f061f5c0e19" providerId="ADAL" clId="{4439F187-7781-4BB3-B73E-8DB0C604A720}" dt="2023-04-21T10:04:16.150" v="175" actId="1076"/>
        <pc:sldMkLst>
          <pc:docMk/>
          <pc:sldMk cId="2987952827" sldId="273"/>
        </pc:sldMkLst>
        <pc:spChg chg="mod">
          <ac:chgData name="Evans, Jennifer A" userId="6dec9eb1-e78c-4cd0-a8a5-9f061f5c0e19" providerId="ADAL" clId="{4439F187-7781-4BB3-B73E-8DB0C604A720}" dt="2023-04-21T10:04:16.150" v="175" actId="1076"/>
          <ac:spMkLst>
            <pc:docMk/>
            <pc:sldMk cId="2987952827" sldId="273"/>
            <ac:spMk id="2" creationId="{00EB5541-496D-9D0D-D511-D9E140D2D13E}"/>
          </ac:spMkLst>
        </pc:spChg>
        <pc:spChg chg="mod">
          <ac:chgData name="Evans, Jennifer A" userId="6dec9eb1-e78c-4cd0-a8a5-9f061f5c0e19" providerId="ADAL" clId="{4439F187-7781-4BB3-B73E-8DB0C604A720}" dt="2023-04-21T10:03:08.097" v="162" actId="20577"/>
          <ac:spMkLst>
            <pc:docMk/>
            <pc:sldMk cId="2987952827" sldId="273"/>
            <ac:spMk id="3" creationId="{2E8C6993-1CB7-8C67-1375-9CE4F86329C5}"/>
          </ac:spMkLst>
        </pc:spChg>
        <pc:spChg chg="mod">
          <ac:chgData name="Evans, Jennifer A" userId="6dec9eb1-e78c-4cd0-a8a5-9f061f5c0e19" providerId="ADAL" clId="{4439F187-7781-4BB3-B73E-8DB0C604A720}" dt="2023-04-21T10:04:07.110" v="174" actId="20577"/>
          <ac:spMkLst>
            <pc:docMk/>
            <pc:sldMk cId="2987952827" sldId="273"/>
            <ac:spMk id="4" creationId="{6AD7ADF5-62F5-2E4F-0AD8-7C588146AD26}"/>
          </ac:spMkLst>
        </pc:spChg>
      </pc:sldChg>
      <pc:sldChg chg="del">
        <pc:chgData name="Evans, Jennifer A" userId="6dec9eb1-e78c-4cd0-a8a5-9f061f5c0e19" providerId="ADAL" clId="{4439F187-7781-4BB3-B73E-8DB0C604A720}" dt="2023-04-21T10:04:26.621" v="176" actId="2696"/>
        <pc:sldMkLst>
          <pc:docMk/>
          <pc:sldMk cId="1432002582" sldId="274"/>
        </pc:sldMkLst>
      </pc:sldChg>
      <pc:sldChg chg="modSp mod">
        <pc:chgData name="Evans, Jennifer A" userId="6dec9eb1-e78c-4cd0-a8a5-9f061f5c0e19" providerId="ADAL" clId="{4439F187-7781-4BB3-B73E-8DB0C604A720}" dt="2023-04-21T10:06:46.314" v="274" actId="20577"/>
        <pc:sldMkLst>
          <pc:docMk/>
          <pc:sldMk cId="2469276172" sldId="275"/>
        </pc:sldMkLst>
        <pc:spChg chg="mod">
          <ac:chgData name="Evans, Jennifer A" userId="6dec9eb1-e78c-4cd0-a8a5-9f061f5c0e19" providerId="ADAL" clId="{4439F187-7781-4BB3-B73E-8DB0C604A720}" dt="2023-04-21T10:06:46.314" v="274" actId="20577"/>
          <ac:spMkLst>
            <pc:docMk/>
            <pc:sldMk cId="2469276172" sldId="275"/>
            <ac:spMk id="2" creationId="{8770292C-BEEE-A87F-49B7-ECEEFB8AC9E0}"/>
          </ac:spMkLst>
        </pc:spChg>
        <pc:spChg chg="mod">
          <ac:chgData name="Evans, Jennifer A" userId="6dec9eb1-e78c-4cd0-a8a5-9f061f5c0e19" providerId="ADAL" clId="{4439F187-7781-4BB3-B73E-8DB0C604A720}" dt="2023-04-21T10:05:04.974" v="205" actId="14100"/>
          <ac:spMkLst>
            <pc:docMk/>
            <pc:sldMk cId="2469276172" sldId="275"/>
            <ac:spMk id="3" creationId="{9AE0FE71-EFC1-1E4C-F919-CC03FE796E83}"/>
          </ac:spMkLst>
        </pc:spChg>
      </pc:sldChg>
      <pc:sldChg chg="del">
        <pc:chgData name="Evans, Jennifer A" userId="6dec9eb1-e78c-4cd0-a8a5-9f061f5c0e19" providerId="ADAL" clId="{4439F187-7781-4BB3-B73E-8DB0C604A720}" dt="2023-04-21T10:15:57.378" v="583" actId="2696"/>
        <pc:sldMkLst>
          <pc:docMk/>
          <pc:sldMk cId="562584666" sldId="276"/>
        </pc:sldMkLst>
      </pc:sldChg>
      <pc:sldChg chg="del">
        <pc:chgData name="Evans, Jennifer A" userId="6dec9eb1-e78c-4cd0-a8a5-9f061f5c0e19" providerId="ADAL" clId="{4439F187-7781-4BB3-B73E-8DB0C604A720}" dt="2023-04-21T10:18:50.303" v="649" actId="47"/>
        <pc:sldMkLst>
          <pc:docMk/>
          <pc:sldMk cId="1317080646" sldId="277"/>
        </pc:sldMkLst>
      </pc:sldChg>
      <pc:sldChg chg="del">
        <pc:chgData name="Evans, Jennifer A" userId="6dec9eb1-e78c-4cd0-a8a5-9f061f5c0e19" providerId="ADAL" clId="{4439F187-7781-4BB3-B73E-8DB0C604A720}" dt="2023-04-21T10:18:52.062" v="650" actId="47"/>
        <pc:sldMkLst>
          <pc:docMk/>
          <pc:sldMk cId="1141717686" sldId="278"/>
        </pc:sldMkLst>
      </pc:sldChg>
      <pc:sldChg chg="addSp delSp modSp mod ord">
        <pc:chgData name="Evans, Jennifer A" userId="6dec9eb1-e78c-4cd0-a8a5-9f061f5c0e19" providerId="ADAL" clId="{4439F187-7781-4BB3-B73E-8DB0C604A720}" dt="2023-04-21T10:57:11.910" v="1307" actId="5793"/>
        <pc:sldMkLst>
          <pc:docMk/>
          <pc:sldMk cId="4032306026" sldId="279"/>
        </pc:sldMkLst>
        <pc:spChg chg="del">
          <ac:chgData name="Evans, Jennifer A" userId="6dec9eb1-e78c-4cd0-a8a5-9f061f5c0e19" providerId="ADAL" clId="{4439F187-7781-4BB3-B73E-8DB0C604A720}" dt="2023-04-21T10:16:50.689" v="612" actId="478"/>
          <ac:spMkLst>
            <pc:docMk/>
            <pc:sldMk cId="4032306026" sldId="279"/>
            <ac:spMk id="2" creationId="{0921D682-C9C2-C861-CAF2-70034078147C}"/>
          </ac:spMkLst>
        </pc:spChg>
        <pc:spChg chg="mod">
          <ac:chgData name="Evans, Jennifer A" userId="6dec9eb1-e78c-4cd0-a8a5-9f061f5c0e19" providerId="ADAL" clId="{4439F187-7781-4BB3-B73E-8DB0C604A720}" dt="2023-04-21T10:16:22.810" v="611" actId="20577"/>
          <ac:spMkLst>
            <pc:docMk/>
            <pc:sldMk cId="4032306026" sldId="279"/>
            <ac:spMk id="3" creationId="{9C1DEA80-5564-5024-ABF9-C953797812FC}"/>
          </ac:spMkLst>
        </pc:spChg>
        <pc:spChg chg="del">
          <ac:chgData name="Evans, Jennifer A" userId="6dec9eb1-e78c-4cd0-a8a5-9f061f5c0e19" providerId="ADAL" clId="{4439F187-7781-4BB3-B73E-8DB0C604A720}" dt="2023-04-21T10:16:56.156" v="613" actId="478"/>
          <ac:spMkLst>
            <pc:docMk/>
            <pc:sldMk cId="4032306026" sldId="279"/>
            <ac:spMk id="4" creationId="{F46F891D-34E1-1A95-D2C8-7029793A964A}"/>
          </ac:spMkLst>
        </pc:spChg>
        <pc:spChg chg="add del mod">
          <ac:chgData name="Evans, Jennifer A" userId="6dec9eb1-e78c-4cd0-a8a5-9f061f5c0e19" providerId="ADAL" clId="{4439F187-7781-4BB3-B73E-8DB0C604A720}" dt="2023-04-21T10:17:30.990" v="618"/>
          <ac:spMkLst>
            <pc:docMk/>
            <pc:sldMk cId="4032306026" sldId="279"/>
            <ac:spMk id="7" creationId="{7A225EA5-5A22-2297-82AA-E5C2E3F9ABA9}"/>
          </ac:spMkLst>
        </pc:spChg>
        <pc:spChg chg="add mod">
          <ac:chgData name="Evans, Jennifer A" userId="6dec9eb1-e78c-4cd0-a8a5-9f061f5c0e19" providerId="ADAL" clId="{4439F187-7781-4BB3-B73E-8DB0C604A720}" dt="2023-04-21T10:57:11.910" v="1307" actId="5793"/>
          <ac:spMkLst>
            <pc:docMk/>
            <pc:sldMk cId="4032306026" sldId="279"/>
            <ac:spMk id="8" creationId="{BC804451-C5A4-7683-7C56-9FC37A31D870}"/>
          </ac:spMkLst>
        </pc:spChg>
        <pc:spChg chg="add del mod">
          <ac:chgData name="Evans, Jennifer A" userId="6dec9eb1-e78c-4cd0-a8a5-9f061f5c0e19" providerId="ADAL" clId="{4439F187-7781-4BB3-B73E-8DB0C604A720}" dt="2023-04-21T10:50:14.055" v="1168" actId="21"/>
          <ac:spMkLst>
            <pc:docMk/>
            <pc:sldMk cId="4032306026" sldId="279"/>
            <ac:spMk id="9" creationId="{E03302B5-D44D-398D-696B-95234F3D6E28}"/>
          </ac:spMkLst>
        </pc:spChg>
      </pc:sldChg>
      <pc:sldChg chg="del">
        <pc:chgData name="Evans, Jennifer A" userId="6dec9eb1-e78c-4cd0-a8a5-9f061f5c0e19" providerId="ADAL" clId="{4439F187-7781-4BB3-B73E-8DB0C604A720}" dt="2023-04-21T10:19:15.035" v="652" actId="47"/>
        <pc:sldMkLst>
          <pc:docMk/>
          <pc:sldMk cId="3330602786" sldId="280"/>
        </pc:sldMkLst>
      </pc:sldChg>
      <pc:sldChg chg="delSp modSp mod">
        <pc:chgData name="Evans, Jennifer A" userId="6dec9eb1-e78c-4cd0-a8a5-9f061f5c0e19" providerId="ADAL" clId="{4439F187-7781-4BB3-B73E-8DB0C604A720}" dt="2023-04-21T10:15:15.620" v="581" actId="20577"/>
        <pc:sldMkLst>
          <pc:docMk/>
          <pc:sldMk cId="402341223" sldId="281"/>
        </pc:sldMkLst>
        <pc:spChg chg="mod">
          <ac:chgData name="Evans, Jennifer A" userId="6dec9eb1-e78c-4cd0-a8a5-9f061f5c0e19" providerId="ADAL" clId="{4439F187-7781-4BB3-B73E-8DB0C604A720}" dt="2023-04-21T10:15:15.620" v="581" actId="20577"/>
          <ac:spMkLst>
            <pc:docMk/>
            <pc:sldMk cId="402341223" sldId="281"/>
            <ac:spMk id="3" creationId="{734C10F0-850E-C204-4BE1-FDA8D7B9AE7D}"/>
          </ac:spMkLst>
        </pc:spChg>
        <pc:spChg chg="mod">
          <ac:chgData name="Evans, Jennifer A" userId="6dec9eb1-e78c-4cd0-a8a5-9f061f5c0e19" providerId="ADAL" clId="{4439F187-7781-4BB3-B73E-8DB0C604A720}" dt="2023-04-21T10:11:50.933" v="498" actId="20577"/>
          <ac:spMkLst>
            <pc:docMk/>
            <pc:sldMk cId="402341223" sldId="281"/>
            <ac:spMk id="6" creationId="{4A61BD16-6AD6-4EB1-33CF-58943A95720E}"/>
          </ac:spMkLst>
        </pc:spChg>
        <pc:spChg chg="mod">
          <ac:chgData name="Evans, Jennifer A" userId="6dec9eb1-e78c-4cd0-a8a5-9f061f5c0e19" providerId="ADAL" clId="{4439F187-7781-4BB3-B73E-8DB0C604A720}" dt="2023-04-21T10:11:42.205" v="493" actId="20577"/>
          <ac:spMkLst>
            <pc:docMk/>
            <pc:sldMk cId="402341223" sldId="281"/>
            <ac:spMk id="7" creationId="{7A93F03F-3C1A-5D18-2431-4A36A7EE3C29}"/>
          </ac:spMkLst>
        </pc:spChg>
        <pc:spChg chg="del">
          <ac:chgData name="Evans, Jennifer A" userId="6dec9eb1-e78c-4cd0-a8a5-9f061f5c0e19" providerId="ADAL" clId="{4439F187-7781-4BB3-B73E-8DB0C604A720}" dt="2023-04-21T10:12:05.855" v="499" actId="21"/>
          <ac:spMkLst>
            <pc:docMk/>
            <pc:sldMk cId="402341223" sldId="281"/>
            <ac:spMk id="8" creationId="{56811DBF-3BF0-30B0-8AFD-927BA818E21A}"/>
          </ac:spMkLst>
        </pc:spChg>
      </pc:sldChg>
      <pc:sldChg chg="new del">
        <pc:chgData name="Evans, Jennifer A" userId="6dec9eb1-e78c-4cd0-a8a5-9f061f5c0e19" providerId="ADAL" clId="{4439F187-7781-4BB3-B73E-8DB0C604A720}" dt="2023-04-21T10:18:59.307" v="651" actId="47"/>
        <pc:sldMkLst>
          <pc:docMk/>
          <pc:sldMk cId="3407899753" sldId="283"/>
        </pc:sldMkLst>
      </pc:sldChg>
      <pc:sldChg chg="modSp add mod">
        <pc:chgData name="Evans, Jennifer A" userId="6dec9eb1-e78c-4cd0-a8a5-9f061f5c0e19" providerId="ADAL" clId="{4439F187-7781-4BB3-B73E-8DB0C604A720}" dt="2023-04-21T10:07:04.469" v="297" actId="20577"/>
        <pc:sldMkLst>
          <pc:docMk/>
          <pc:sldMk cId="64848070" sldId="284"/>
        </pc:sldMkLst>
        <pc:spChg chg="mod">
          <ac:chgData name="Evans, Jennifer A" userId="6dec9eb1-e78c-4cd0-a8a5-9f061f5c0e19" providerId="ADAL" clId="{4439F187-7781-4BB3-B73E-8DB0C604A720}" dt="2023-04-21T10:07:04.469" v="297" actId="20577"/>
          <ac:spMkLst>
            <pc:docMk/>
            <pc:sldMk cId="64848070" sldId="284"/>
            <ac:spMk id="2" creationId="{8770292C-BEEE-A87F-49B7-ECEEFB8AC9E0}"/>
          </ac:spMkLst>
        </pc:spChg>
      </pc:sldChg>
      <pc:sldChg chg="modSp add mod">
        <pc:chgData name="Evans, Jennifer A" userId="6dec9eb1-e78c-4cd0-a8a5-9f061f5c0e19" providerId="ADAL" clId="{4439F187-7781-4BB3-B73E-8DB0C604A720}" dt="2023-04-21T10:07:35.979" v="370" actId="20577"/>
        <pc:sldMkLst>
          <pc:docMk/>
          <pc:sldMk cId="2150574621" sldId="285"/>
        </pc:sldMkLst>
        <pc:spChg chg="mod">
          <ac:chgData name="Evans, Jennifer A" userId="6dec9eb1-e78c-4cd0-a8a5-9f061f5c0e19" providerId="ADAL" clId="{4439F187-7781-4BB3-B73E-8DB0C604A720}" dt="2023-04-21T10:07:35.979" v="370" actId="20577"/>
          <ac:spMkLst>
            <pc:docMk/>
            <pc:sldMk cId="2150574621" sldId="285"/>
            <ac:spMk id="2" creationId="{8770292C-BEEE-A87F-49B7-ECEEFB8AC9E0}"/>
          </ac:spMkLst>
        </pc:spChg>
      </pc:sldChg>
      <pc:sldChg chg="add del">
        <pc:chgData name="Evans, Jennifer A" userId="6dec9eb1-e78c-4cd0-a8a5-9f061f5c0e19" providerId="ADAL" clId="{4439F187-7781-4BB3-B73E-8DB0C604A720}" dt="2023-04-21T10:07:56.443" v="371" actId="2696"/>
        <pc:sldMkLst>
          <pc:docMk/>
          <pc:sldMk cId="3212820318" sldId="286"/>
        </pc:sldMkLst>
      </pc:sldChg>
      <pc:sldChg chg="modSp add mod ord">
        <pc:chgData name="Evans, Jennifer A" userId="6dec9eb1-e78c-4cd0-a8a5-9f061f5c0e19" providerId="ADAL" clId="{4439F187-7781-4BB3-B73E-8DB0C604A720}" dt="2023-04-21T10:06:36.684" v="252"/>
        <pc:sldMkLst>
          <pc:docMk/>
          <pc:sldMk cId="534080349" sldId="287"/>
        </pc:sldMkLst>
        <pc:spChg chg="mod">
          <ac:chgData name="Evans, Jennifer A" userId="6dec9eb1-e78c-4cd0-a8a5-9f061f5c0e19" providerId="ADAL" clId="{4439F187-7781-4BB3-B73E-8DB0C604A720}" dt="2023-04-21T10:06:27.954" v="250" actId="20577"/>
          <ac:spMkLst>
            <pc:docMk/>
            <pc:sldMk cId="534080349" sldId="287"/>
            <ac:spMk id="2" creationId="{8770292C-BEEE-A87F-49B7-ECEEFB8AC9E0}"/>
          </ac:spMkLst>
        </pc:spChg>
      </pc:sldChg>
      <pc:sldChg chg="modSp add mod">
        <pc:chgData name="Evans, Jennifer A" userId="6dec9eb1-e78c-4cd0-a8a5-9f061f5c0e19" providerId="ADAL" clId="{4439F187-7781-4BB3-B73E-8DB0C604A720}" dt="2023-04-21T12:07:28.606" v="1667" actId="14100"/>
        <pc:sldMkLst>
          <pc:docMk/>
          <pc:sldMk cId="2596549340" sldId="288"/>
        </pc:sldMkLst>
        <pc:spChg chg="mod">
          <ac:chgData name="Evans, Jennifer A" userId="6dec9eb1-e78c-4cd0-a8a5-9f061f5c0e19" providerId="ADAL" clId="{4439F187-7781-4BB3-B73E-8DB0C604A720}" dt="2023-04-21T12:07:28.606" v="1667" actId="14100"/>
          <ac:spMkLst>
            <pc:docMk/>
            <pc:sldMk cId="2596549340" sldId="288"/>
            <ac:spMk id="8" creationId="{BC804451-C5A4-7683-7C56-9FC37A31D870}"/>
          </ac:spMkLst>
        </pc:spChg>
        <pc:spChg chg="mod">
          <ac:chgData name="Evans, Jennifer A" userId="6dec9eb1-e78c-4cd0-a8a5-9f061f5c0e19" providerId="ADAL" clId="{4439F187-7781-4BB3-B73E-8DB0C604A720}" dt="2023-04-21T12:07:24.834" v="1666" actId="1076"/>
          <ac:spMkLst>
            <pc:docMk/>
            <pc:sldMk cId="2596549340" sldId="288"/>
            <ac:spMk id="9" creationId="{E03302B5-D44D-398D-696B-95234F3D6E28}"/>
          </ac:spMkLst>
        </pc:spChg>
      </pc:sldChg>
      <pc:sldChg chg="modSp add mod">
        <pc:chgData name="Evans, Jennifer A" userId="6dec9eb1-e78c-4cd0-a8a5-9f061f5c0e19" providerId="ADAL" clId="{4439F187-7781-4BB3-B73E-8DB0C604A720}" dt="2023-04-21T10:39:52.643" v="1014" actId="14100"/>
        <pc:sldMkLst>
          <pc:docMk/>
          <pc:sldMk cId="6904477" sldId="289"/>
        </pc:sldMkLst>
        <pc:spChg chg="mod">
          <ac:chgData name="Evans, Jennifer A" userId="6dec9eb1-e78c-4cd0-a8a5-9f061f5c0e19" providerId="ADAL" clId="{4439F187-7781-4BB3-B73E-8DB0C604A720}" dt="2023-04-21T10:39:52.643" v="1014" actId="14100"/>
          <ac:spMkLst>
            <pc:docMk/>
            <pc:sldMk cId="6904477" sldId="289"/>
            <ac:spMk id="8" creationId="{BC804451-C5A4-7683-7C56-9FC37A31D870}"/>
          </ac:spMkLst>
        </pc:spChg>
      </pc:sldChg>
      <pc:sldChg chg="modSp add mod">
        <pc:chgData name="Evans, Jennifer A" userId="6dec9eb1-e78c-4cd0-a8a5-9f061f5c0e19" providerId="ADAL" clId="{4439F187-7781-4BB3-B73E-8DB0C604A720}" dt="2023-04-21T10:43:54.669" v="1143" actId="20577"/>
        <pc:sldMkLst>
          <pc:docMk/>
          <pc:sldMk cId="3610429764" sldId="290"/>
        </pc:sldMkLst>
        <pc:spChg chg="mod">
          <ac:chgData name="Evans, Jennifer A" userId="6dec9eb1-e78c-4cd0-a8a5-9f061f5c0e19" providerId="ADAL" clId="{4439F187-7781-4BB3-B73E-8DB0C604A720}" dt="2023-04-21T10:43:54.669" v="1143" actId="20577"/>
          <ac:spMkLst>
            <pc:docMk/>
            <pc:sldMk cId="3610429764" sldId="290"/>
            <ac:spMk id="8" creationId="{BC804451-C5A4-7683-7C56-9FC37A31D870}"/>
          </ac:spMkLst>
        </pc:spChg>
      </pc:sldChg>
      <pc:sldChg chg="modSp add mod">
        <pc:chgData name="Evans, Jennifer A" userId="6dec9eb1-e78c-4cd0-a8a5-9f061f5c0e19" providerId="ADAL" clId="{4439F187-7781-4BB3-B73E-8DB0C604A720}" dt="2023-04-21T10:40:14.931" v="1026" actId="14100"/>
        <pc:sldMkLst>
          <pc:docMk/>
          <pc:sldMk cId="168423466" sldId="291"/>
        </pc:sldMkLst>
        <pc:spChg chg="mod">
          <ac:chgData name="Evans, Jennifer A" userId="6dec9eb1-e78c-4cd0-a8a5-9f061f5c0e19" providerId="ADAL" clId="{4439F187-7781-4BB3-B73E-8DB0C604A720}" dt="2023-04-21T10:40:14.931" v="1026" actId="14100"/>
          <ac:spMkLst>
            <pc:docMk/>
            <pc:sldMk cId="168423466" sldId="291"/>
            <ac:spMk id="8" creationId="{BC804451-C5A4-7683-7C56-9FC37A31D870}"/>
          </ac:spMkLst>
        </pc:spChg>
        <pc:spChg chg="mod">
          <ac:chgData name="Evans, Jennifer A" userId="6dec9eb1-e78c-4cd0-a8a5-9f061f5c0e19" providerId="ADAL" clId="{4439F187-7781-4BB3-B73E-8DB0C604A720}" dt="2023-04-21T10:40:07.050" v="1025" actId="1076"/>
          <ac:spMkLst>
            <pc:docMk/>
            <pc:sldMk cId="168423466" sldId="291"/>
            <ac:spMk id="9" creationId="{E03302B5-D44D-398D-696B-95234F3D6E28}"/>
          </ac:spMkLst>
        </pc:spChg>
      </pc:sldChg>
      <pc:sldChg chg="modSp add mod">
        <pc:chgData name="Evans, Jennifer A" userId="6dec9eb1-e78c-4cd0-a8a5-9f061f5c0e19" providerId="ADAL" clId="{4439F187-7781-4BB3-B73E-8DB0C604A720}" dt="2023-04-21T12:09:45.905" v="1996" actId="20577"/>
        <pc:sldMkLst>
          <pc:docMk/>
          <pc:sldMk cId="3884779883" sldId="292"/>
        </pc:sldMkLst>
        <pc:spChg chg="mod">
          <ac:chgData name="Evans, Jennifer A" userId="6dec9eb1-e78c-4cd0-a8a5-9f061f5c0e19" providerId="ADAL" clId="{4439F187-7781-4BB3-B73E-8DB0C604A720}" dt="2023-04-21T12:09:45.905" v="1996" actId="20577"/>
          <ac:spMkLst>
            <pc:docMk/>
            <pc:sldMk cId="3884779883" sldId="292"/>
            <ac:spMk id="8" creationId="{BC804451-C5A4-7683-7C56-9FC37A31D870}"/>
          </ac:spMkLst>
        </pc:spChg>
        <pc:spChg chg="mod">
          <ac:chgData name="Evans, Jennifer A" userId="6dec9eb1-e78c-4cd0-a8a5-9f061f5c0e19" providerId="ADAL" clId="{4439F187-7781-4BB3-B73E-8DB0C604A720}" dt="2023-04-21T12:05:34.578" v="1647" actId="1076"/>
          <ac:spMkLst>
            <pc:docMk/>
            <pc:sldMk cId="3884779883" sldId="292"/>
            <ac:spMk id="9" creationId="{E03302B5-D44D-398D-696B-95234F3D6E28}"/>
          </ac:spMkLst>
        </pc:spChg>
      </pc:sldChg>
      <pc:sldChg chg="add del">
        <pc:chgData name="Evans, Jennifer A" userId="6dec9eb1-e78c-4cd0-a8a5-9f061f5c0e19" providerId="ADAL" clId="{4439F187-7781-4BB3-B73E-8DB0C604A720}" dt="2023-04-21T10:38:44.459" v="945" actId="2696"/>
        <pc:sldMkLst>
          <pc:docMk/>
          <pc:sldMk cId="1989002244" sldId="293"/>
        </pc:sldMkLst>
      </pc:sldChg>
      <pc:sldChg chg="delSp modSp add mod">
        <pc:chgData name="Evans, Jennifer A" userId="6dec9eb1-e78c-4cd0-a8a5-9f061f5c0e19" providerId="ADAL" clId="{4439F187-7781-4BB3-B73E-8DB0C604A720}" dt="2023-04-21T11:00:05.348" v="1423" actId="20577"/>
        <pc:sldMkLst>
          <pc:docMk/>
          <pc:sldMk cId="3494406035" sldId="293"/>
        </pc:sldMkLst>
        <pc:spChg chg="mod">
          <ac:chgData name="Evans, Jennifer A" userId="6dec9eb1-e78c-4cd0-a8a5-9f061f5c0e19" providerId="ADAL" clId="{4439F187-7781-4BB3-B73E-8DB0C604A720}" dt="2023-04-21T11:00:05.348" v="1423" actId="20577"/>
          <ac:spMkLst>
            <pc:docMk/>
            <pc:sldMk cId="3494406035" sldId="293"/>
            <ac:spMk id="8" creationId="{BC804451-C5A4-7683-7C56-9FC37A31D870}"/>
          </ac:spMkLst>
        </pc:spChg>
        <pc:spChg chg="del">
          <ac:chgData name="Evans, Jennifer A" userId="6dec9eb1-e78c-4cd0-a8a5-9f061f5c0e19" providerId="ADAL" clId="{4439F187-7781-4BB3-B73E-8DB0C604A720}" dt="2023-04-21T10:52:52.371" v="1197" actId="478"/>
          <ac:spMkLst>
            <pc:docMk/>
            <pc:sldMk cId="3494406035" sldId="293"/>
            <ac:spMk id="9" creationId="{E03302B5-D44D-398D-696B-95234F3D6E28}"/>
          </ac:spMkLst>
        </pc:spChg>
      </pc:sldChg>
      <pc:sldChg chg="modSp add mod">
        <pc:chgData name="Evans, Jennifer A" userId="6dec9eb1-e78c-4cd0-a8a5-9f061f5c0e19" providerId="ADAL" clId="{4439F187-7781-4BB3-B73E-8DB0C604A720}" dt="2023-04-21T10:55:40.285" v="1239" actId="20577"/>
        <pc:sldMkLst>
          <pc:docMk/>
          <pc:sldMk cId="2725193918" sldId="294"/>
        </pc:sldMkLst>
        <pc:spChg chg="mod">
          <ac:chgData name="Evans, Jennifer A" userId="6dec9eb1-e78c-4cd0-a8a5-9f061f5c0e19" providerId="ADAL" clId="{4439F187-7781-4BB3-B73E-8DB0C604A720}" dt="2023-04-21T10:55:40.285" v="1239" actId="20577"/>
          <ac:spMkLst>
            <pc:docMk/>
            <pc:sldMk cId="2725193918" sldId="294"/>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2912836010" sldId="294"/>
        </pc:sldMkLst>
      </pc:sldChg>
      <pc:sldChg chg="add del">
        <pc:chgData name="Evans, Jennifer A" userId="6dec9eb1-e78c-4cd0-a8a5-9f061f5c0e19" providerId="ADAL" clId="{4439F187-7781-4BB3-B73E-8DB0C604A720}" dt="2023-04-21T10:38:52.106" v="946" actId="2696"/>
        <pc:sldMkLst>
          <pc:docMk/>
          <pc:sldMk cId="3570778735" sldId="295"/>
        </pc:sldMkLst>
      </pc:sldChg>
      <pc:sldChg chg="modSp add mod">
        <pc:chgData name="Evans, Jennifer A" userId="6dec9eb1-e78c-4cd0-a8a5-9f061f5c0e19" providerId="ADAL" clId="{4439F187-7781-4BB3-B73E-8DB0C604A720}" dt="2023-04-21T10:41:25.834" v="1053" actId="20577"/>
        <pc:sldMkLst>
          <pc:docMk/>
          <pc:sldMk cId="3784970729" sldId="295"/>
        </pc:sldMkLst>
        <pc:spChg chg="mod">
          <ac:chgData name="Evans, Jennifer A" userId="6dec9eb1-e78c-4cd0-a8a5-9f061f5c0e19" providerId="ADAL" clId="{4439F187-7781-4BB3-B73E-8DB0C604A720}" dt="2023-04-21T10:41:25.834" v="1053" actId="20577"/>
          <ac:spMkLst>
            <pc:docMk/>
            <pc:sldMk cId="3784970729" sldId="295"/>
            <ac:spMk id="8" creationId="{BC804451-C5A4-7683-7C56-9FC37A31D870}"/>
          </ac:spMkLst>
        </pc:spChg>
      </pc:sldChg>
      <pc:sldChg chg="modSp add mod">
        <pc:chgData name="Evans, Jennifer A" userId="6dec9eb1-e78c-4cd0-a8a5-9f061f5c0e19" providerId="ADAL" clId="{4439F187-7781-4BB3-B73E-8DB0C604A720}" dt="2023-04-21T10:41:29.579" v="1055" actId="20577"/>
        <pc:sldMkLst>
          <pc:docMk/>
          <pc:sldMk cId="600138415" sldId="296"/>
        </pc:sldMkLst>
        <pc:spChg chg="mod">
          <ac:chgData name="Evans, Jennifer A" userId="6dec9eb1-e78c-4cd0-a8a5-9f061f5c0e19" providerId="ADAL" clId="{4439F187-7781-4BB3-B73E-8DB0C604A720}" dt="2023-04-21T10:41:29.579" v="1055" actId="20577"/>
          <ac:spMkLst>
            <pc:docMk/>
            <pc:sldMk cId="600138415" sldId="296"/>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643353353" sldId="296"/>
        </pc:sldMkLst>
      </pc:sldChg>
      <pc:sldChg chg="add del">
        <pc:chgData name="Evans, Jennifer A" userId="6dec9eb1-e78c-4cd0-a8a5-9f061f5c0e19" providerId="ADAL" clId="{4439F187-7781-4BB3-B73E-8DB0C604A720}" dt="2023-04-21T10:38:52.106" v="946" actId="2696"/>
        <pc:sldMkLst>
          <pc:docMk/>
          <pc:sldMk cId="1383149391" sldId="297"/>
        </pc:sldMkLst>
      </pc:sldChg>
      <pc:sldChg chg="modSp add mod">
        <pc:chgData name="Evans, Jennifer A" userId="6dec9eb1-e78c-4cd0-a8a5-9f061f5c0e19" providerId="ADAL" clId="{4439F187-7781-4BB3-B73E-8DB0C604A720}" dt="2023-04-21T10:41:35.144" v="1057" actId="20577"/>
        <pc:sldMkLst>
          <pc:docMk/>
          <pc:sldMk cId="3755918525" sldId="297"/>
        </pc:sldMkLst>
        <pc:spChg chg="mod">
          <ac:chgData name="Evans, Jennifer A" userId="6dec9eb1-e78c-4cd0-a8a5-9f061f5c0e19" providerId="ADAL" clId="{4439F187-7781-4BB3-B73E-8DB0C604A720}" dt="2023-04-21T10:41:35.144" v="1057" actId="20577"/>
          <ac:spMkLst>
            <pc:docMk/>
            <pc:sldMk cId="3755918525" sldId="297"/>
            <ac:spMk id="8" creationId="{BC804451-C5A4-7683-7C56-9FC37A31D870}"/>
          </ac:spMkLst>
        </pc:spChg>
      </pc:sldChg>
      <pc:sldChg chg="modSp add mod">
        <pc:chgData name="Evans, Jennifer A" userId="6dec9eb1-e78c-4cd0-a8a5-9f061f5c0e19" providerId="ADAL" clId="{4439F187-7781-4BB3-B73E-8DB0C604A720}" dt="2023-04-21T10:45:13.616" v="1156" actId="20577"/>
        <pc:sldMkLst>
          <pc:docMk/>
          <pc:sldMk cId="3395358477" sldId="298"/>
        </pc:sldMkLst>
        <pc:spChg chg="mod">
          <ac:chgData name="Evans, Jennifer A" userId="6dec9eb1-e78c-4cd0-a8a5-9f061f5c0e19" providerId="ADAL" clId="{4439F187-7781-4BB3-B73E-8DB0C604A720}" dt="2023-04-21T10:45:13.616" v="1156" actId="20577"/>
          <ac:spMkLst>
            <pc:docMk/>
            <pc:sldMk cId="3395358477" sldId="298"/>
            <ac:spMk id="8" creationId="{BC804451-C5A4-7683-7C56-9FC37A31D870}"/>
          </ac:spMkLst>
        </pc:spChg>
        <pc:spChg chg="mod">
          <ac:chgData name="Evans, Jennifer A" userId="6dec9eb1-e78c-4cd0-a8a5-9f061f5c0e19" providerId="ADAL" clId="{4439F187-7781-4BB3-B73E-8DB0C604A720}" dt="2023-04-21T10:44:44.224" v="1148" actId="1076"/>
          <ac:spMkLst>
            <pc:docMk/>
            <pc:sldMk cId="3395358477" sldId="298"/>
            <ac:spMk id="9" creationId="{E03302B5-D44D-398D-696B-95234F3D6E28}"/>
          </ac:spMkLst>
        </pc:spChg>
      </pc:sldChg>
      <pc:sldChg chg="add del">
        <pc:chgData name="Evans, Jennifer A" userId="6dec9eb1-e78c-4cd0-a8a5-9f061f5c0e19" providerId="ADAL" clId="{4439F187-7781-4BB3-B73E-8DB0C604A720}" dt="2023-04-21T10:38:52.106" v="946" actId="2696"/>
        <pc:sldMkLst>
          <pc:docMk/>
          <pc:sldMk cId="3721376995" sldId="298"/>
        </pc:sldMkLst>
      </pc:sldChg>
      <pc:sldChg chg="add del">
        <pc:chgData name="Evans, Jennifer A" userId="6dec9eb1-e78c-4cd0-a8a5-9f061f5c0e19" providerId="ADAL" clId="{4439F187-7781-4BB3-B73E-8DB0C604A720}" dt="2023-04-21T10:38:52.106" v="946" actId="2696"/>
        <pc:sldMkLst>
          <pc:docMk/>
          <pc:sldMk cId="2057281888" sldId="299"/>
        </pc:sldMkLst>
      </pc:sldChg>
      <pc:sldChg chg="modSp add mod">
        <pc:chgData name="Evans, Jennifer A" userId="6dec9eb1-e78c-4cd0-a8a5-9f061f5c0e19" providerId="ADAL" clId="{4439F187-7781-4BB3-B73E-8DB0C604A720}" dt="2023-04-21T10:41:45.765" v="1061" actId="20577"/>
        <pc:sldMkLst>
          <pc:docMk/>
          <pc:sldMk cId="2675856831" sldId="299"/>
        </pc:sldMkLst>
        <pc:spChg chg="mod">
          <ac:chgData name="Evans, Jennifer A" userId="6dec9eb1-e78c-4cd0-a8a5-9f061f5c0e19" providerId="ADAL" clId="{4439F187-7781-4BB3-B73E-8DB0C604A720}" dt="2023-04-21T10:41:45.765" v="1061" actId="20577"/>
          <ac:spMkLst>
            <pc:docMk/>
            <pc:sldMk cId="2675856831" sldId="299"/>
            <ac:spMk id="8" creationId="{BC804451-C5A4-7683-7C56-9FC37A31D870}"/>
          </ac:spMkLst>
        </pc:spChg>
      </pc:sldChg>
      <pc:sldChg chg="modSp add mod">
        <pc:chgData name="Evans, Jennifer A" userId="6dec9eb1-e78c-4cd0-a8a5-9f061f5c0e19" providerId="ADAL" clId="{4439F187-7781-4BB3-B73E-8DB0C604A720}" dt="2023-04-21T10:41:56.100" v="1063" actId="20577"/>
        <pc:sldMkLst>
          <pc:docMk/>
          <pc:sldMk cId="1350142277" sldId="300"/>
        </pc:sldMkLst>
        <pc:spChg chg="mod">
          <ac:chgData name="Evans, Jennifer A" userId="6dec9eb1-e78c-4cd0-a8a5-9f061f5c0e19" providerId="ADAL" clId="{4439F187-7781-4BB3-B73E-8DB0C604A720}" dt="2023-04-21T10:41:56.100" v="1063" actId="20577"/>
          <ac:spMkLst>
            <pc:docMk/>
            <pc:sldMk cId="1350142277" sldId="300"/>
            <ac:spMk id="8" creationId="{BC804451-C5A4-7683-7C56-9FC37A31D870}"/>
          </ac:spMkLst>
        </pc:spChg>
      </pc:sldChg>
      <pc:sldChg chg="add del">
        <pc:chgData name="Evans, Jennifer A" userId="6dec9eb1-e78c-4cd0-a8a5-9f061f5c0e19" providerId="ADAL" clId="{4439F187-7781-4BB3-B73E-8DB0C604A720}" dt="2023-04-21T10:38:52.106" v="946" actId="2696"/>
        <pc:sldMkLst>
          <pc:docMk/>
          <pc:sldMk cId="2920260719" sldId="300"/>
        </pc:sldMkLst>
      </pc:sldChg>
      <pc:sldChg chg="add del">
        <pc:chgData name="Evans, Jennifer A" userId="6dec9eb1-e78c-4cd0-a8a5-9f061f5c0e19" providerId="ADAL" clId="{4439F187-7781-4BB3-B73E-8DB0C604A720}" dt="2023-04-21T10:40:47.536" v="1037" actId="47"/>
        <pc:sldMkLst>
          <pc:docMk/>
          <pc:sldMk cId="1604200314" sldId="301"/>
        </pc:sldMkLst>
      </pc:sldChg>
      <pc:sldChg chg="modSp add mod">
        <pc:chgData name="Evans, Jennifer A" userId="6dec9eb1-e78c-4cd0-a8a5-9f061f5c0e19" providerId="ADAL" clId="{4439F187-7781-4BB3-B73E-8DB0C604A720}" dt="2023-04-21T10:42:00.460" v="1065" actId="20577"/>
        <pc:sldMkLst>
          <pc:docMk/>
          <pc:sldMk cId="2168120367" sldId="301"/>
        </pc:sldMkLst>
        <pc:spChg chg="mod">
          <ac:chgData name="Evans, Jennifer A" userId="6dec9eb1-e78c-4cd0-a8a5-9f061f5c0e19" providerId="ADAL" clId="{4439F187-7781-4BB3-B73E-8DB0C604A720}" dt="2023-04-21T10:42:00.460" v="1065" actId="20577"/>
          <ac:spMkLst>
            <pc:docMk/>
            <pc:sldMk cId="2168120367" sldId="301"/>
            <ac:spMk id="8" creationId="{BC804451-C5A4-7683-7C56-9FC37A31D870}"/>
          </ac:spMkLst>
        </pc:spChg>
      </pc:sldChg>
      <pc:sldChg chg="modSp add mod">
        <pc:chgData name="Evans, Jennifer A" userId="6dec9eb1-e78c-4cd0-a8a5-9f061f5c0e19" providerId="ADAL" clId="{4439F187-7781-4BB3-B73E-8DB0C604A720}" dt="2023-04-21T10:42:06.405" v="1069" actId="20577"/>
        <pc:sldMkLst>
          <pc:docMk/>
          <pc:sldMk cId="19239027" sldId="302"/>
        </pc:sldMkLst>
        <pc:spChg chg="mod">
          <ac:chgData name="Evans, Jennifer A" userId="6dec9eb1-e78c-4cd0-a8a5-9f061f5c0e19" providerId="ADAL" clId="{4439F187-7781-4BB3-B73E-8DB0C604A720}" dt="2023-04-21T10:42:06.405" v="1069" actId="20577"/>
          <ac:spMkLst>
            <pc:docMk/>
            <pc:sldMk cId="19239027" sldId="302"/>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1780731068" sldId="302"/>
        </pc:sldMkLst>
      </pc:sldChg>
      <pc:sldChg chg="add del">
        <pc:chgData name="Evans, Jennifer A" userId="6dec9eb1-e78c-4cd0-a8a5-9f061f5c0e19" providerId="ADAL" clId="{4439F187-7781-4BB3-B73E-8DB0C604A720}" dt="2023-04-21T10:40:47.536" v="1037" actId="47"/>
        <pc:sldMkLst>
          <pc:docMk/>
          <pc:sldMk cId="1030095637" sldId="303"/>
        </pc:sldMkLst>
      </pc:sldChg>
      <pc:sldChg chg="modSp add mod">
        <pc:chgData name="Evans, Jennifer A" userId="6dec9eb1-e78c-4cd0-a8a5-9f061f5c0e19" providerId="ADAL" clId="{4439F187-7781-4BB3-B73E-8DB0C604A720}" dt="2023-04-21T10:42:10.942" v="1071" actId="20577"/>
        <pc:sldMkLst>
          <pc:docMk/>
          <pc:sldMk cId="3630409163" sldId="303"/>
        </pc:sldMkLst>
        <pc:spChg chg="mod">
          <ac:chgData name="Evans, Jennifer A" userId="6dec9eb1-e78c-4cd0-a8a5-9f061f5c0e19" providerId="ADAL" clId="{4439F187-7781-4BB3-B73E-8DB0C604A720}" dt="2023-04-21T10:42:10.942" v="1071" actId="20577"/>
          <ac:spMkLst>
            <pc:docMk/>
            <pc:sldMk cId="3630409163" sldId="303"/>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3018480666" sldId="304"/>
        </pc:sldMkLst>
      </pc:sldChg>
      <pc:sldChg chg="modSp add mod">
        <pc:chgData name="Evans, Jennifer A" userId="6dec9eb1-e78c-4cd0-a8a5-9f061f5c0e19" providerId="ADAL" clId="{4439F187-7781-4BB3-B73E-8DB0C604A720}" dt="2023-04-21T10:42:13.958" v="1073" actId="20577"/>
        <pc:sldMkLst>
          <pc:docMk/>
          <pc:sldMk cId="4037938783" sldId="304"/>
        </pc:sldMkLst>
        <pc:spChg chg="mod">
          <ac:chgData name="Evans, Jennifer A" userId="6dec9eb1-e78c-4cd0-a8a5-9f061f5c0e19" providerId="ADAL" clId="{4439F187-7781-4BB3-B73E-8DB0C604A720}" dt="2023-04-21T10:42:13.958" v="1073" actId="20577"/>
          <ac:spMkLst>
            <pc:docMk/>
            <pc:sldMk cId="4037938783" sldId="304"/>
            <ac:spMk id="8" creationId="{BC804451-C5A4-7683-7C56-9FC37A31D870}"/>
          </ac:spMkLst>
        </pc:spChg>
      </pc:sldChg>
      <pc:sldChg chg="modSp add mod">
        <pc:chgData name="Evans, Jennifer A" userId="6dec9eb1-e78c-4cd0-a8a5-9f061f5c0e19" providerId="ADAL" clId="{4439F187-7781-4BB3-B73E-8DB0C604A720}" dt="2023-04-21T10:42:19.271" v="1075" actId="20577"/>
        <pc:sldMkLst>
          <pc:docMk/>
          <pc:sldMk cId="1366911449" sldId="305"/>
        </pc:sldMkLst>
        <pc:spChg chg="mod">
          <ac:chgData name="Evans, Jennifer A" userId="6dec9eb1-e78c-4cd0-a8a5-9f061f5c0e19" providerId="ADAL" clId="{4439F187-7781-4BB3-B73E-8DB0C604A720}" dt="2023-04-21T10:42:19.271" v="1075" actId="20577"/>
          <ac:spMkLst>
            <pc:docMk/>
            <pc:sldMk cId="1366911449" sldId="305"/>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2990561736" sldId="305"/>
        </pc:sldMkLst>
      </pc:sldChg>
      <pc:sldChg chg="add del">
        <pc:chgData name="Evans, Jennifer A" userId="6dec9eb1-e78c-4cd0-a8a5-9f061f5c0e19" providerId="ADAL" clId="{4439F187-7781-4BB3-B73E-8DB0C604A720}" dt="2023-04-21T10:40:47.536" v="1037" actId="47"/>
        <pc:sldMkLst>
          <pc:docMk/>
          <pc:sldMk cId="153262628" sldId="306"/>
        </pc:sldMkLst>
      </pc:sldChg>
      <pc:sldChg chg="modSp add mod">
        <pc:chgData name="Evans, Jennifer A" userId="6dec9eb1-e78c-4cd0-a8a5-9f061f5c0e19" providerId="ADAL" clId="{4439F187-7781-4BB3-B73E-8DB0C604A720}" dt="2023-04-21T10:42:22.695" v="1077" actId="20577"/>
        <pc:sldMkLst>
          <pc:docMk/>
          <pc:sldMk cId="3966545161" sldId="306"/>
        </pc:sldMkLst>
        <pc:spChg chg="mod">
          <ac:chgData name="Evans, Jennifer A" userId="6dec9eb1-e78c-4cd0-a8a5-9f061f5c0e19" providerId="ADAL" clId="{4439F187-7781-4BB3-B73E-8DB0C604A720}" dt="2023-04-21T10:42:22.695" v="1077" actId="20577"/>
          <ac:spMkLst>
            <pc:docMk/>
            <pc:sldMk cId="3966545161" sldId="306"/>
            <ac:spMk id="8" creationId="{BC804451-C5A4-7683-7C56-9FC37A31D870}"/>
          </ac:spMkLst>
        </pc:spChg>
      </pc:sldChg>
      <pc:sldChg chg="add del">
        <pc:chgData name="Evans, Jennifer A" userId="6dec9eb1-e78c-4cd0-a8a5-9f061f5c0e19" providerId="ADAL" clId="{4439F187-7781-4BB3-B73E-8DB0C604A720}" dt="2023-04-21T10:40:47.536" v="1037" actId="47"/>
        <pc:sldMkLst>
          <pc:docMk/>
          <pc:sldMk cId="3446703054" sldId="307"/>
        </pc:sldMkLst>
      </pc:sldChg>
      <pc:sldChg chg="modSp add mod">
        <pc:chgData name="Evans, Jennifer A" userId="6dec9eb1-e78c-4cd0-a8a5-9f061f5c0e19" providerId="ADAL" clId="{4439F187-7781-4BB3-B73E-8DB0C604A720}" dt="2023-04-21T10:42:27.038" v="1079" actId="20577"/>
        <pc:sldMkLst>
          <pc:docMk/>
          <pc:sldMk cId="4046161907" sldId="307"/>
        </pc:sldMkLst>
        <pc:spChg chg="mod">
          <ac:chgData name="Evans, Jennifer A" userId="6dec9eb1-e78c-4cd0-a8a5-9f061f5c0e19" providerId="ADAL" clId="{4439F187-7781-4BB3-B73E-8DB0C604A720}" dt="2023-04-21T10:42:27.038" v="1079" actId="20577"/>
          <ac:spMkLst>
            <pc:docMk/>
            <pc:sldMk cId="4046161907" sldId="307"/>
            <ac:spMk id="8" creationId="{BC804451-C5A4-7683-7C56-9FC37A31D870}"/>
          </ac:spMkLst>
        </pc:spChg>
      </pc:sldChg>
      <pc:sldChg chg="add del">
        <pc:chgData name="Evans, Jennifer A" userId="6dec9eb1-e78c-4cd0-a8a5-9f061f5c0e19" providerId="ADAL" clId="{4439F187-7781-4BB3-B73E-8DB0C604A720}" dt="2023-04-21T10:40:51.502" v="1038" actId="47"/>
        <pc:sldMkLst>
          <pc:docMk/>
          <pc:sldMk cId="1036971930" sldId="308"/>
        </pc:sldMkLst>
      </pc:sldChg>
      <pc:sldChg chg="modSp add mod">
        <pc:chgData name="Evans, Jennifer A" userId="6dec9eb1-e78c-4cd0-a8a5-9f061f5c0e19" providerId="ADAL" clId="{4439F187-7781-4BB3-B73E-8DB0C604A720}" dt="2023-04-21T10:42:30.814" v="1081" actId="20577"/>
        <pc:sldMkLst>
          <pc:docMk/>
          <pc:sldMk cId="4010249055" sldId="308"/>
        </pc:sldMkLst>
        <pc:spChg chg="mod">
          <ac:chgData name="Evans, Jennifer A" userId="6dec9eb1-e78c-4cd0-a8a5-9f061f5c0e19" providerId="ADAL" clId="{4439F187-7781-4BB3-B73E-8DB0C604A720}" dt="2023-04-21T10:42:30.814" v="1081" actId="20577"/>
          <ac:spMkLst>
            <pc:docMk/>
            <pc:sldMk cId="4010249055" sldId="308"/>
            <ac:spMk id="8" creationId="{BC804451-C5A4-7683-7C56-9FC37A31D870}"/>
          </ac:spMkLst>
        </pc:spChg>
      </pc:sldChg>
      <pc:sldChg chg="add del">
        <pc:chgData name="Evans, Jennifer A" userId="6dec9eb1-e78c-4cd0-a8a5-9f061f5c0e19" providerId="ADAL" clId="{4439F187-7781-4BB3-B73E-8DB0C604A720}" dt="2023-04-21T10:40:52.007" v="1039" actId="47"/>
        <pc:sldMkLst>
          <pc:docMk/>
          <pc:sldMk cId="393507158" sldId="309"/>
        </pc:sldMkLst>
      </pc:sldChg>
      <pc:sldChg chg="modSp add mod">
        <pc:chgData name="Evans, Jennifer A" userId="6dec9eb1-e78c-4cd0-a8a5-9f061f5c0e19" providerId="ADAL" clId="{4439F187-7781-4BB3-B73E-8DB0C604A720}" dt="2023-04-21T10:42:35.838" v="1083" actId="20577"/>
        <pc:sldMkLst>
          <pc:docMk/>
          <pc:sldMk cId="2675053308" sldId="309"/>
        </pc:sldMkLst>
        <pc:spChg chg="mod">
          <ac:chgData name="Evans, Jennifer A" userId="6dec9eb1-e78c-4cd0-a8a5-9f061f5c0e19" providerId="ADAL" clId="{4439F187-7781-4BB3-B73E-8DB0C604A720}" dt="2023-04-21T10:42:35.838" v="1083" actId="20577"/>
          <ac:spMkLst>
            <pc:docMk/>
            <pc:sldMk cId="2675053308" sldId="309"/>
            <ac:spMk id="8" creationId="{BC804451-C5A4-7683-7C56-9FC37A31D870}"/>
          </ac:spMkLst>
        </pc:spChg>
      </pc:sldChg>
      <pc:sldChg chg="modSp add mod">
        <pc:chgData name="Evans, Jennifer A" userId="6dec9eb1-e78c-4cd0-a8a5-9f061f5c0e19" providerId="ADAL" clId="{4439F187-7781-4BB3-B73E-8DB0C604A720}" dt="2023-04-21T10:42:40.237" v="1085" actId="20577"/>
        <pc:sldMkLst>
          <pc:docMk/>
          <pc:sldMk cId="68470917" sldId="310"/>
        </pc:sldMkLst>
        <pc:spChg chg="mod">
          <ac:chgData name="Evans, Jennifer A" userId="6dec9eb1-e78c-4cd0-a8a5-9f061f5c0e19" providerId="ADAL" clId="{4439F187-7781-4BB3-B73E-8DB0C604A720}" dt="2023-04-21T10:42:40.237" v="1085" actId="20577"/>
          <ac:spMkLst>
            <pc:docMk/>
            <pc:sldMk cId="68470917" sldId="310"/>
            <ac:spMk id="8" creationId="{BC804451-C5A4-7683-7C56-9FC37A31D870}"/>
          </ac:spMkLst>
        </pc:spChg>
      </pc:sldChg>
      <pc:sldChg chg="add del">
        <pc:chgData name="Evans, Jennifer A" userId="6dec9eb1-e78c-4cd0-a8a5-9f061f5c0e19" providerId="ADAL" clId="{4439F187-7781-4BB3-B73E-8DB0C604A720}" dt="2023-04-21T10:40:52.041" v="1040" actId="47"/>
        <pc:sldMkLst>
          <pc:docMk/>
          <pc:sldMk cId="2716103270" sldId="310"/>
        </pc:sldMkLst>
      </pc:sldChg>
      <pc:sldChg chg="add">
        <pc:chgData name="Evans, Jennifer A" userId="6dec9eb1-e78c-4cd0-a8a5-9f061f5c0e19" providerId="ADAL" clId="{4439F187-7781-4BB3-B73E-8DB0C604A720}" dt="2023-04-21T10:54:35.825" v="1202"/>
        <pc:sldMkLst>
          <pc:docMk/>
          <pc:sldMk cId="2511885252" sldId="311"/>
        </pc:sldMkLst>
      </pc:sldChg>
      <pc:sldChg chg="add del">
        <pc:chgData name="Evans, Jennifer A" userId="6dec9eb1-e78c-4cd0-a8a5-9f061f5c0e19" providerId="ADAL" clId="{4439F187-7781-4BB3-B73E-8DB0C604A720}" dt="2023-04-21T10:40:52.076" v="1041" actId="47"/>
        <pc:sldMkLst>
          <pc:docMk/>
          <pc:sldMk cId="4189826132" sldId="311"/>
        </pc:sldMkLst>
      </pc:sldChg>
      <pc:sldChg chg="add">
        <pc:chgData name="Evans, Jennifer A" userId="6dec9eb1-e78c-4cd0-a8a5-9f061f5c0e19" providerId="ADAL" clId="{4439F187-7781-4BB3-B73E-8DB0C604A720}" dt="2023-04-21T10:55:31.233" v="1225" actId="2890"/>
        <pc:sldMkLst>
          <pc:docMk/>
          <pc:sldMk cId="512027710" sldId="312"/>
        </pc:sldMkLst>
      </pc:sldChg>
      <pc:sldChg chg="add del">
        <pc:chgData name="Evans, Jennifer A" userId="6dec9eb1-e78c-4cd0-a8a5-9f061f5c0e19" providerId="ADAL" clId="{4439F187-7781-4BB3-B73E-8DB0C604A720}" dt="2023-04-21T10:40:52.113" v="1042" actId="47"/>
        <pc:sldMkLst>
          <pc:docMk/>
          <pc:sldMk cId="2824690224" sldId="312"/>
        </pc:sldMkLst>
      </pc:sldChg>
      <pc:sldChg chg="add del">
        <pc:chgData name="Evans, Jennifer A" userId="6dec9eb1-e78c-4cd0-a8a5-9f061f5c0e19" providerId="ADAL" clId="{4439F187-7781-4BB3-B73E-8DB0C604A720}" dt="2023-04-21T10:40:52.143" v="1043" actId="47"/>
        <pc:sldMkLst>
          <pc:docMk/>
          <pc:sldMk cId="88293183" sldId="313"/>
        </pc:sldMkLst>
      </pc:sldChg>
      <pc:sldChg chg="modSp add mod ord">
        <pc:chgData name="Evans, Jennifer A" userId="6dec9eb1-e78c-4cd0-a8a5-9f061f5c0e19" providerId="ADAL" clId="{4439F187-7781-4BB3-B73E-8DB0C604A720}" dt="2023-04-21T11:29:03.868" v="1606" actId="20577"/>
        <pc:sldMkLst>
          <pc:docMk/>
          <pc:sldMk cId="1085506422" sldId="313"/>
        </pc:sldMkLst>
        <pc:spChg chg="mod">
          <ac:chgData name="Evans, Jennifer A" userId="6dec9eb1-e78c-4cd0-a8a5-9f061f5c0e19" providerId="ADAL" clId="{4439F187-7781-4BB3-B73E-8DB0C604A720}" dt="2023-04-21T11:29:03.868" v="1606" actId="20577"/>
          <ac:spMkLst>
            <pc:docMk/>
            <pc:sldMk cId="1085506422" sldId="313"/>
            <ac:spMk id="8" creationId="{BC804451-C5A4-7683-7C56-9FC37A31D870}"/>
          </ac:spMkLst>
        </pc:spChg>
      </pc:sldChg>
      <pc:sldChg chg="add del">
        <pc:chgData name="Evans, Jennifer A" userId="6dec9eb1-e78c-4cd0-a8a5-9f061f5c0e19" providerId="ADAL" clId="{4439F187-7781-4BB3-B73E-8DB0C604A720}" dt="2023-04-21T10:40:55.101" v="1044" actId="47"/>
        <pc:sldMkLst>
          <pc:docMk/>
          <pc:sldMk cId="495726840" sldId="314"/>
        </pc:sldMkLst>
      </pc:sldChg>
      <pc:sldChg chg="modSp add mod ord">
        <pc:chgData name="Evans, Jennifer A" userId="6dec9eb1-e78c-4cd0-a8a5-9f061f5c0e19" providerId="ADAL" clId="{4439F187-7781-4BB3-B73E-8DB0C604A720}" dt="2023-04-21T11:25:36.924" v="1499" actId="20577"/>
        <pc:sldMkLst>
          <pc:docMk/>
          <pc:sldMk cId="1038252246" sldId="314"/>
        </pc:sldMkLst>
        <pc:spChg chg="mod">
          <ac:chgData name="Evans, Jennifer A" userId="6dec9eb1-e78c-4cd0-a8a5-9f061f5c0e19" providerId="ADAL" clId="{4439F187-7781-4BB3-B73E-8DB0C604A720}" dt="2023-04-21T11:25:36.924" v="1499" actId="20577"/>
          <ac:spMkLst>
            <pc:docMk/>
            <pc:sldMk cId="1038252246" sldId="314"/>
            <ac:spMk id="8" creationId="{BC804451-C5A4-7683-7C56-9FC37A31D870}"/>
          </ac:spMkLst>
        </pc:spChg>
      </pc:sldChg>
    </pc:docChg>
  </pc:docChgLst>
  <pc:docChgLst>
    <pc:chgData name="Evans, Jennifer A" userId="S::jenniferevans@ncdot.gov::6dec9eb1-e78c-4cd0-a8a5-9f061f5c0e19" providerId="AD" clId="Web-{6DE2F1A5-24B2-4670-9E7F-82332D9F9FF8}"/>
    <pc:docChg chg="modSld">
      <pc:chgData name="Evans, Jennifer A" userId="S::jenniferevans@ncdot.gov::6dec9eb1-e78c-4cd0-a8a5-9f061f5c0e19" providerId="AD" clId="Web-{6DE2F1A5-24B2-4670-9E7F-82332D9F9FF8}" dt="2023-04-27T19:12:35.415" v="28" actId="20577"/>
      <pc:docMkLst>
        <pc:docMk/>
      </pc:docMkLst>
      <pc:sldChg chg="modSp">
        <pc:chgData name="Evans, Jennifer A" userId="S::jenniferevans@ncdot.gov::6dec9eb1-e78c-4cd0-a8a5-9f061f5c0e19" providerId="AD" clId="Web-{6DE2F1A5-24B2-4670-9E7F-82332D9F9FF8}" dt="2023-04-27T19:09:19.412" v="2" actId="20577"/>
        <pc:sldMkLst>
          <pc:docMk/>
          <pc:sldMk cId="3884779883" sldId="292"/>
        </pc:sldMkLst>
        <pc:spChg chg="mod">
          <ac:chgData name="Evans, Jennifer A" userId="S::jenniferevans@ncdot.gov::6dec9eb1-e78c-4cd0-a8a5-9f061f5c0e19" providerId="AD" clId="Web-{6DE2F1A5-24B2-4670-9E7F-82332D9F9FF8}" dt="2023-04-27T19:09:19.412" v="2" actId="20577"/>
          <ac:spMkLst>
            <pc:docMk/>
            <pc:sldMk cId="3884779883" sldId="292"/>
            <ac:spMk id="8" creationId="{BC804451-C5A4-7683-7C56-9FC37A31D870}"/>
          </ac:spMkLst>
        </pc:spChg>
      </pc:sldChg>
      <pc:sldChg chg="modSp">
        <pc:chgData name="Evans, Jennifer A" userId="S::jenniferevans@ncdot.gov::6dec9eb1-e78c-4cd0-a8a5-9f061f5c0e19" providerId="AD" clId="Web-{6DE2F1A5-24B2-4670-9E7F-82332D9F9FF8}" dt="2023-04-27T19:12:35.415" v="28" actId="20577"/>
        <pc:sldMkLst>
          <pc:docMk/>
          <pc:sldMk cId="30241753" sldId="335"/>
        </pc:sldMkLst>
        <pc:spChg chg="mod">
          <ac:chgData name="Evans, Jennifer A" userId="S::jenniferevans@ncdot.gov::6dec9eb1-e78c-4cd0-a8a5-9f061f5c0e19" providerId="AD" clId="Web-{6DE2F1A5-24B2-4670-9E7F-82332D9F9FF8}" dt="2023-04-27T19:12:35.415" v="28" actId="20577"/>
          <ac:spMkLst>
            <pc:docMk/>
            <pc:sldMk cId="30241753" sldId="335"/>
            <ac:spMk id="8" creationId="{BC804451-C5A4-7683-7C56-9FC37A31D870}"/>
          </ac:spMkLst>
        </pc:spChg>
      </pc:sldChg>
      <pc:sldChg chg="modSp">
        <pc:chgData name="Evans, Jennifer A" userId="S::jenniferevans@ncdot.gov::6dec9eb1-e78c-4cd0-a8a5-9f061f5c0e19" providerId="AD" clId="Web-{6DE2F1A5-24B2-4670-9E7F-82332D9F9FF8}" dt="2023-04-27T19:11:19.773" v="21" actId="20577"/>
        <pc:sldMkLst>
          <pc:docMk/>
          <pc:sldMk cId="2838389508" sldId="338"/>
        </pc:sldMkLst>
        <pc:spChg chg="mod">
          <ac:chgData name="Evans, Jennifer A" userId="S::jenniferevans@ncdot.gov::6dec9eb1-e78c-4cd0-a8a5-9f061f5c0e19" providerId="AD" clId="Web-{6DE2F1A5-24B2-4670-9E7F-82332D9F9FF8}" dt="2023-04-27T19:11:19.773" v="21" actId="20577"/>
          <ac:spMkLst>
            <pc:docMk/>
            <pc:sldMk cId="2838389508" sldId="338"/>
            <ac:spMk id="8" creationId="{BC804451-C5A4-7683-7C56-9FC37A31D870}"/>
          </ac:spMkLst>
        </pc:spChg>
      </pc:sldChg>
      <pc:sldChg chg="modSp">
        <pc:chgData name="Evans, Jennifer A" userId="S::jenniferevans@ncdot.gov::6dec9eb1-e78c-4cd0-a8a5-9f061f5c0e19" providerId="AD" clId="Web-{6DE2F1A5-24B2-4670-9E7F-82332D9F9FF8}" dt="2023-04-27T19:09:56.882" v="9" actId="20577"/>
        <pc:sldMkLst>
          <pc:docMk/>
          <pc:sldMk cId="469583055" sldId="339"/>
        </pc:sldMkLst>
        <pc:spChg chg="mod">
          <ac:chgData name="Evans, Jennifer A" userId="S::jenniferevans@ncdot.gov::6dec9eb1-e78c-4cd0-a8a5-9f061f5c0e19" providerId="AD" clId="Web-{6DE2F1A5-24B2-4670-9E7F-82332D9F9FF8}" dt="2023-04-27T19:09:56.882" v="9" actId="20577"/>
          <ac:spMkLst>
            <pc:docMk/>
            <pc:sldMk cId="469583055" sldId="339"/>
            <ac:spMk id="8" creationId="{BC804451-C5A4-7683-7C56-9FC37A31D870}"/>
          </ac:spMkLst>
        </pc:spChg>
      </pc:sldChg>
    </pc:docChg>
  </pc:docChgLst>
  <pc:docChgLst>
    <pc:chgData name="Feltes, Katrina M" userId="8672a652-12e2-4b0b-bd66-084023acd2c9" providerId="ADAL" clId="{085C0B5A-B5DA-4780-A8BF-EF80FE5CA58D}"/>
    <pc:docChg chg="modSld">
      <pc:chgData name="Feltes, Katrina M" userId="8672a652-12e2-4b0b-bd66-084023acd2c9" providerId="ADAL" clId="{085C0B5A-B5DA-4780-A8BF-EF80FE5CA58D}" dt="2023-04-27T19:13:32.385" v="10"/>
      <pc:docMkLst>
        <pc:docMk/>
      </pc:docMkLst>
      <pc:sldChg chg="addCm">
        <pc:chgData name="Feltes, Katrina M" userId="8672a652-12e2-4b0b-bd66-084023acd2c9" providerId="ADAL" clId="{085C0B5A-B5DA-4780-A8BF-EF80FE5CA58D}" dt="2023-04-27T18:14:52.315" v="3"/>
        <pc:sldMkLst>
          <pc:docMk/>
          <pc:sldMk cId="3884779883" sldId="292"/>
        </pc:sldMkLst>
      </pc:sldChg>
      <pc:sldChg chg="addCm">
        <pc:chgData name="Feltes, Katrina M" userId="8672a652-12e2-4b0b-bd66-084023acd2c9" providerId="ADAL" clId="{085C0B5A-B5DA-4780-A8BF-EF80FE5CA58D}" dt="2023-04-27T18:24:28.182" v="5"/>
        <pc:sldMkLst>
          <pc:docMk/>
          <pc:sldMk cId="2648553142" sldId="318"/>
        </pc:sldMkLst>
      </pc:sldChg>
      <pc:sldChg chg="modSp mod">
        <pc:chgData name="Feltes, Katrina M" userId="8672a652-12e2-4b0b-bd66-084023acd2c9" providerId="ADAL" clId="{085C0B5A-B5DA-4780-A8BF-EF80FE5CA58D}" dt="2023-04-27T18:06:53.295" v="0" actId="20577"/>
        <pc:sldMkLst>
          <pc:docMk/>
          <pc:sldMk cId="3749270052" sldId="319"/>
        </pc:sldMkLst>
        <pc:spChg chg="mod">
          <ac:chgData name="Feltes, Katrina M" userId="8672a652-12e2-4b0b-bd66-084023acd2c9" providerId="ADAL" clId="{085C0B5A-B5DA-4780-A8BF-EF80FE5CA58D}" dt="2023-04-27T18:06:53.295" v="0" actId="20577"/>
          <ac:spMkLst>
            <pc:docMk/>
            <pc:sldMk cId="3749270052" sldId="319"/>
            <ac:spMk id="8" creationId="{BC804451-C5A4-7683-7C56-9FC37A31D870}"/>
          </ac:spMkLst>
        </pc:spChg>
      </pc:sldChg>
      <pc:sldChg chg="addCm">
        <pc:chgData name="Feltes, Katrina M" userId="8672a652-12e2-4b0b-bd66-084023acd2c9" providerId="ADAL" clId="{085C0B5A-B5DA-4780-A8BF-EF80FE5CA58D}" dt="2023-04-27T18:12:55.663" v="2"/>
        <pc:sldMkLst>
          <pc:docMk/>
          <pc:sldMk cId="1883950294" sldId="323"/>
        </pc:sldMkLst>
      </pc:sldChg>
      <pc:sldChg chg="addCm">
        <pc:chgData name="Feltes, Katrina M" userId="8672a652-12e2-4b0b-bd66-084023acd2c9" providerId="ADAL" clId="{085C0B5A-B5DA-4780-A8BF-EF80FE5CA58D}" dt="2023-04-27T18:22:30.649" v="4"/>
        <pc:sldMkLst>
          <pc:docMk/>
          <pc:sldMk cId="30241753" sldId="335"/>
        </pc:sldMkLst>
      </pc:sldChg>
      <pc:sldChg chg="addCm modCm">
        <pc:chgData name="Feltes, Katrina M" userId="8672a652-12e2-4b0b-bd66-084023acd2c9" providerId="ADAL" clId="{085C0B5A-B5DA-4780-A8BF-EF80FE5CA58D}" dt="2023-04-27T19:13:32.385" v="10"/>
        <pc:sldMkLst>
          <pc:docMk/>
          <pc:sldMk cId="701620469" sldId="341"/>
        </pc:sldMkLst>
      </pc:sldChg>
      <pc:sldChg chg="addCm modCm">
        <pc:chgData name="Feltes, Katrina M" userId="8672a652-12e2-4b0b-bd66-084023acd2c9" providerId="ADAL" clId="{085C0B5A-B5DA-4780-A8BF-EF80FE5CA58D}" dt="2023-04-27T19:11:06.758" v="9"/>
        <pc:sldMkLst>
          <pc:docMk/>
          <pc:sldMk cId="401306715" sldId="343"/>
        </pc:sldMkLst>
      </pc:sldChg>
    </pc:docChg>
  </pc:docChgLst>
  <pc:docChgLst>
    <pc:chgData name="Evans, Jennifer A" userId="6dec9eb1-e78c-4cd0-a8a5-9f061f5c0e19" providerId="ADAL" clId="{74F141A7-6A70-4975-8AD3-68386273A078}"/>
    <pc:docChg chg="undo custSel addSld delSld modSld sldOrd modMainMaster">
      <pc:chgData name="Evans, Jennifer A" userId="6dec9eb1-e78c-4cd0-a8a5-9f061f5c0e19" providerId="ADAL" clId="{74F141A7-6A70-4975-8AD3-68386273A078}" dt="2023-05-23T16:29:44.910" v="16613" actId="20577"/>
      <pc:docMkLst>
        <pc:docMk/>
      </pc:docMkLst>
      <pc:sldChg chg="modSp mod modTransition">
        <pc:chgData name="Evans, Jennifer A" userId="6dec9eb1-e78c-4cd0-a8a5-9f061f5c0e19" providerId="ADAL" clId="{74F141A7-6A70-4975-8AD3-68386273A078}" dt="2023-05-03T12:51:16.505" v="15744"/>
        <pc:sldMkLst>
          <pc:docMk/>
          <pc:sldMk cId="2987952827" sldId="273"/>
        </pc:sldMkLst>
        <pc:spChg chg="mod">
          <ac:chgData name="Evans, Jennifer A" userId="6dec9eb1-e78c-4cd0-a8a5-9f061f5c0e19" providerId="ADAL" clId="{74F141A7-6A70-4975-8AD3-68386273A078}" dt="2023-04-25T19:08:19.689" v="4066" actId="20577"/>
          <ac:spMkLst>
            <pc:docMk/>
            <pc:sldMk cId="2987952827" sldId="273"/>
            <ac:spMk id="2" creationId="{00EB5541-496D-9D0D-D511-D9E140D2D13E}"/>
          </ac:spMkLst>
        </pc:spChg>
        <pc:spChg chg="mod">
          <ac:chgData name="Evans, Jennifer A" userId="6dec9eb1-e78c-4cd0-a8a5-9f061f5c0e19" providerId="ADAL" clId="{74F141A7-6A70-4975-8AD3-68386273A078}" dt="2023-04-25T19:07:01.524" v="4048" actId="20577"/>
          <ac:spMkLst>
            <pc:docMk/>
            <pc:sldMk cId="2987952827" sldId="273"/>
            <ac:spMk id="3" creationId="{2E8C6993-1CB7-8C67-1375-9CE4F86329C5}"/>
          </ac:spMkLst>
        </pc:spChg>
        <pc:spChg chg="mod">
          <ac:chgData name="Evans, Jennifer A" userId="6dec9eb1-e78c-4cd0-a8a5-9f061f5c0e19" providerId="ADAL" clId="{74F141A7-6A70-4975-8AD3-68386273A078}" dt="2023-04-28T13:58:22.895" v="14691" actId="20577"/>
          <ac:spMkLst>
            <pc:docMk/>
            <pc:sldMk cId="2987952827" sldId="273"/>
            <ac:spMk id="4" creationId="{6AD7ADF5-62F5-2E4F-0AD8-7C588146AD26}"/>
          </ac:spMkLst>
        </pc:spChg>
      </pc:sldChg>
      <pc:sldChg chg="addSp modSp mod modTransition modNotesTx">
        <pc:chgData name="Evans, Jennifer A" userId="6dec9eb1-e78c-4cd0-a8a5-9f061f5c0e19" providerId="ADAL" clId="{74F141A7-6A70-4975-8AD3-68386273A078}" dt="2023-05-03T12:51:16.505" v="15744"/>
        <pc:sldMkLst>
          <pc:docMk/>
          <pc:sldMk cId="402341223" sldId="281"/>
        </pc:sldMkLst>
        <pc:spChg chg="mod">
          <ac:chgData name="Evans, Jennifer A" userId="6dec9eb1-e78c-4cd0-a8a5-9f061f5c0e19" providerId="ADAL" clId="{74F141A7-6A70-4975-8AD3-68386273A078}" dt="2023-04-27T17:11:23.528" v="11483" actId="1076"/>
          <ac:spMkLst>
            <pc:docMk/>
            <pc:sldMk cId="402341223" sldId="281"/>
            <ac:spMk id="3" creationId="{734C10F0-850E-C204-4BE1-FDA8D7B9AE7D}"/>
          </ac:spMkLst>
        </pc:spChg>
        <pc:spChg chg="mod">
          <ac:chgData name="Evans, Jennifer A" userId="6dec9eb1-e78c-4cd0-a8a5-9f061f5c0e19" providerId="ADAL" clId="{74F141A7-6A70-4975-8AD3-68386273A078}" dt="2023-04-27T17:11:49.138" v="11487" actId="1076"/>
          <ac:spMkLst>
            <pc:docMk/>
            <pc:sldMk cId="402341223" sldId="281"/>
            <ac:spMk id="4" creationId="{90459373-3D4B-DFC4-90A8-2643E568A743}"/>
          </ac:spMkLst>
        </pc:spChg>
        <pc:spChg chg="mod">
          <ac:chgData name="Evans, Jennifer A" userId="6dec9eb1-e78c-4cd0-a8a5-9f061f5c0e19" providerId="ADAL" clId="{74F141A7-6A70-4975-8AD3-68386273A078}" dt="2023-04-27T17:12:11.296" v="11490" actId="1076"/>
          <ac:spMkLst>
            <pc:docMk/>
            <pc:sldMk cId="402341223" sldId="281"/>
            <ac:spMk id="5" creationId="{7C7FA4EF-B4A4-5BDB-B3D4-19B60012DBF0}"/>
          </ac:spMkLst>
        </pc:spChg>
        <pc:spChg chg="mod">
          <ac:chgData name="Evans, Jennifer A" userId="6dec9eb1-e78c-4cd0-a8a5-9f061f5c0e19" providerId="ADAL" clId="{74F141A7-6A70-4975-8AD3-68386273A078}" dt="2023-04-27T17:11:30.457" v="11485" actId="1076"/>
          <ac:spMkLst>
            <pc:docMk/>
            <pc:sldMk cId="402341223" sldId="281"/>
            <ac:spMk id="6" creationId="{4A61BD16-6AD6-4EB1-33CF-58943A95720E}"/>
          </ac:spMkLst>
        </pc:spChg>
        <pc:spChg chg="mod">
          <ac:chgData name="Evans, Jennifer A" userId="6dec9eb1-e78c-4cd0-a8a5-9f061f5c0e19" providerId="ADAL" clId="{74F141A7-6A70-4975-8AD3-68386273A078}" dt="2023-04-27T17:11:56.137" v="11488" actId="1076"/>
          <ac:spMkLst>
            <pc:docMk/>
            <pc:sldMk cId="402341223" sldId="281"/>
            <ac:spMk id="7" creationId="{7A93F03F-3C1A-5D18-2431-4A36A7EE3C29}"/>
          </ac:spMkLst>
        </pc:spChg>
        <pc:spChg chg="add mod">
          <ac:chgData name="Evans, Jennifer A" userId="6dec9eb1-e78c-4cd0-a8a5-9f061f5c0e19" providerId="ADAL" clId="{74F141A7-6A70-4975-8AD3-68386273A078}" dt="2023-04-27T17:12:19.001" v="11491" actId="1076"/>
          <ac:spMkLst>
            <pc:docMk/>
            <pc:sldMk cId="402341223" sldId="281"/>
            <ac:spMk id="8" creationId="{E1940893-1AB3-B046-7F88-D239EE56EF57}"/>
          </ac:spMkLst>
        </pc:spChg>
      </pc:sldChg>
      <pc:sldChg chg="addSp modSp mod ord modTransition">
        <pc:chgData name="Evans, Jennifer A" userId="6dec9eb1-e78c-4cd0-a8a5-9f061f5c0e19" providerId="ADAL" clId="{74F141A7-6A70-4975-8AD3-68386273A078}" dt="2023-05-03T12:51:16.505" v="15744"/>
        <pc:sldMkLst>
          <pc:docMk/>
          <pc:sldMk cId="1389431167" sldId="282"/>
        </pc:sldMkLst>
        <pc:spChg chg="add mod">
          <ac:chgData name="Evans, Jennifer A" userId="6dec9eb1-e78c-4cd0-a8a5-9f061f5c0e19" providerId="ADAL" clId="{74F141A7-6A70-4975-8AD3-68386273A078}" dt="2023-04-27T18:04:39.515" v="14373" actId="20577"/>
          <ac:spMkLst>
            <pc:docMk/>
            <pc:sldMk cId="1389431167" sldId="282"/>
            <ac:spMk id="3" creationId="{663B1B34-0630-2FE3-826D-A5D0A6527732}"/>
          </ac:spMkLst>
        </pc:spChg>
      </pc:sldChg>
      <pc:sldChg chg="modSp del mod ord">
        <pc:chgData name="Evans, Jennifer A" userId="6dec9eb1-e78c-4cd0-a8a5-9f061f5c0e19" providerId="ADAL" clId="{74F141A7-6A70-4975-8AD3-68386273A078}" dt="2023-04-27T14:34:52.028" v="6571" actId="2696"/>
        <pc:sldMkLst>
          <pc:docMk/>
          <pc:sldMk cId="534080349" sldId="287"/>
        </pc:sldMkLst>
        <pc:spChg chg="mod">
          <ac:chgData name="Evans, Jennifer A" userId="6dec9eb1-e78c-4cd0-a8a5-9f061f5c0e19" providerId="ADAL" clId="{74F141A7-6A70-4975-8AD3-68386273A078}" dt="2023-04-24T11:42:59.960" v="447" actId="20577"/>
          <ac:spMkLst>
            <pc:docMk/>
            <pc:sldMk cId="534080349" sldId="287"/>
            <ac:spMk id="2" creationId="{8770292C-BEEE-A87F-49B7-ECEEFB8AC9E0}"/>
          </ac:spMkLst>
        </pc:spChg>
        <pc:spChg chg="mod">
          <ac:chgData name="Evans, Jennifer A" userId="6dec9eb1-e78c-4cd0-a8a5-9f061f5c0e19" providerId="ADAL" clId="{74F141A7-6A70-4975-8AD3-68386273A078}" dt="2023-04-24T11:39:23.124" v="380" actId="20577"/>
          <ac:spMkLst>
            <pc:docMk/>
            <pc:sldMk cId="534080349" sldId="287"/>
            <ac:spMk id="3" creationId="{9AE0FE71-EFC1-1E4C-F919-CC03FE796E83}"/>
          </ac:spMkLst>
        </pc:spChg>
      </pc:sldChg>
      <pc:sldChg chg="addSp delSp modSp mod modTransition modClrScheme delCm modCm chgLayout">
        <pc:chgData name="Evans, Jennifer A" userId="6dec9eb1-e78c-4cd0-a8a5-9f061f5c0e19" providerId="ADAL" clId="{74F141A7-6A70-4975-8AD3-68386273A078}" dt="2023-05-10T14:25:30.524" v="16254"/>
        <pc:sldMkLst>
          <pc:docMk/>
          <pc:sldMk cId="3884779883" sldId="292"/>
        </pc:sldMkLst>
        <pc:spChg chg="mod">
          <ac:chgData name="Evans, Jennifer A" userId="6dec9eb1-e78c-4cd0-a8a5-9f061f5c0e19" providerId="ADAL" clId="{74F141A7-6A70-4975-8AD3-68386273A078}" dt="2023-04-27T13:43:32.198" v="5468" actId="26606"/>
          <ac:spMkLst>
            <pc:docMk/>
            <pc:sldMk cId="3884779883" sldId="292"/>
            <ac:spMk id="3" creationId="{9C1DEA80-5564-5024-ABF9-C953797812FC}"/>
          </ac:spMkLst>
        </pc:spChg>
        <pc:spChg chg="mod modVis">
          <ac:chgData name="Evans, Jennifer A" userId="6dec9eb1-e78c-4cd0-a8a5-9f061f5c0e19" providerId="ADAL" clId="{74F141A7-6A70-4975-8AD3-68386273A078}" dt="2023-04-27T13:43:32.198" v="5468" actId="26606"/>
          <ac:spMkLst>
            <pc:docMk/>
            <pc:sldMk cId="3884779883" sldId="292"/>
            <ac:spMk id="5" creationId="{844013AE-4D3D-1F1E-F09A-21B921736739}"/>
          </ac:spMkLst>
        </pc:spChg>
        <pc:spChg chg="mod">
          <ac:chgData name="Evans, Jennifer A" userId="6dec9eb1-e78c-4cd0-a8a5-9f061f5c0e19" providerId="ADAL" clId="{74F141A7-6A70-4975-8AD3-68386273A078}" dt="2023-04-27T13:43:32.198" v="5468" actId="26606"/>
          <ac:spMkLst>
            <pc:docMk/>
            <pc:sldMk cId="3884779883" sldId="292"/>
            <ac:spMk id="6" creationId="{8CC40D8F-4079-BD04-0F91-D468C8B63046}"/>
          </ac:spMkLst>
        </pc:spChg>
        <pc:spChg chg="add del mod">
          <ac:chgData name="Evans, Jennifer A" userId="6dec9eb1-e78c-4cd0-a8a5-9f061f5c0e19" providerId="ADAL" clId="{74F141A7-6A70-4975-8AD3-68386273A078}" dt="2023-04-27T13:43:26.146" v="5450"/>
          <ac:spMkLst>
            <pc:docMk/>
            <pc:sldMk cId="3884779883" sldId="292"/>
            <ac:spMk id="7" creationId="{BA50D07F-7905-0C6F-34D0-ACA65C6E8F2B}"/>
          </ac:spMkLst>
        </pc:spChg>
        <pc:spChg chg="mod ord">
          <ac:chgData name="Evans, Jennifer A" userId="6dec9eb1-e78c-4cd0-a8a5-9f061f5c0e19" providerId="ADAL" clId="{74F141A7-6A70-4975-8AD3-68386273A078}" dt="2023-04-27T19:15:45.186" v="14378" actId="2711"/>
          <ac:spMkLst>
            <pc:docMk/>
            <pc:sldMk cId="3884779883" sldId="292"/>
            <ac:spMk id="8" creationId="{BC804451-C5A4-7683-7C56-9FC37A31D870}"/>
          </ac:spMkLst>
        </pc:spChg>
        <pc:spChg chg="del mod">
          <ac:chgData name="Evans, Jennifer A" userId="6dec9eb1-e78c-4cd0-a8a5-9f061f5c0e19" providerId="ADAL" clId="{74F141A7-6A70-4975-8AD3-68386273A078}" dt="2023-04-27T13:30:42.089" v="5398" actId="478"/>
          <ac:spMkLst>
            <pc:docMk/>
            <pc:sldMk cId="3884779883" sldId="292"/>
            <ac:spMk id="9" creationId="{E03302B5-D44D-398D-696B-95234F3D6E28}"/>
          </ac:spMkLst>
        </pc:spChg>
        <pc:spChg chg="add del mod">
          <ac:chgData name="Evans, Jennifer A" userId="6dec9eb1-e78c-4cd0-a8a5-9f061f5c0e19" providerId="ADAL" clId="{74F141A7-6A70-4975-8AD3-68386273A078}" dt="2023-04-27T13:43:26.146" v="5450"/>
          <ac:spMkLst>
            <pc:docMk/>
            <pc:sldMk cId="3884779883" sldId="292"/>
            <ac:spMk id="10" creationId="{24C03331-51EA-AD00-4314-8BA83A0D335A}"/>
          </ac:spMkLst>
        </pc:spChg>
        <pc:spChg chg="add del mod">
          <ac:chgData name="Evans, Jennifer A" userId="6dec9eb1-e78c-4cd0-a8a5-9f061f5c0e19" providerId="ADAL" clId="{74F141A7-6A70-4975-8AD3-68386273A078}" dt="2023-04-27T13:43:26.146" v="5450"/>
          <ac:spMkLst>
            <pc:docMk/>
            <pc:sldMk cId="3884779883" sldId="292"/>
            <ac:spMk id="11" creationId="{10304CE8-2B20-FC00-6BAC-3DA0F28E178F}"/>
          </ac:spMkLst>
        </pc:spChg>
        <pc:spChg chg="add del mod">
          <ac:chgData name="Evans, Jennifer A" userId="6dec9eb1-e78c-4cd0-a8a5-9f061f5c0e19" providerId="ADAL" clId="{74F141A7-6A70-4975-8AD3-68386273A078}" dt="2023-04-27T13:39:57.121" v="5414" actId="26606"/>
          <ac:spMkLst>
            <pc:docMk/>
            <pc:sldMk cId="3884779883" sldId="292"/>
            <ac:spMk id="13" creationId="{B7662971-ABB9-6A64-4D10-45B24E00DDE0}"/>
          </ac:spMkLst>
        </pc:spChg>
        <pc:spChg chg="add del mod">
          <ac:chgData name="Evans, Jennifer A" userId="6dec9eb1-e78c-4cd0-a8a5-9f061f5c0e19" providerId="ADAL" clId="{74F141A7-6A70-4975-8AD3-68386273A078}" dt="2023-04-27T13:39:59.549" v="5417" actId="26606"/>
          <ac:spMkLst>
            <pc:docMk/>
            <pc:sldMk cId="3884779883" sldId="292"/>
            <ac:spMk id="15" creationId="{D61ED120-D7F6-2C96-D03A-14B2875083A6}"/>
          </ac:spMkLst>
        </pc:spChg>
        <pc:spChg chg="add del mod">
          <ac:chgData name="Evans, Jennifer A" userId="6dec9eb1-e78c-4cd0-a8a5-9f061f5c0e19" providerId="ADAL" clId="{74F141A7-6A70-4975-8AD3-68386273A078}" dt="2023-04-27T13:43:32.198" v="5468" actId="26606"/>
          <ac:spMkLst>
            <pc:docMk/>
            <pc:sldMk cId="3884779883" sldId="292"/>
            <ac:spMk id="17" creationId="{F1484DA4-E44A-60BE-7E2F-90529DAE3F0E}"/>
          </ac:spMkLst>
        </pc:spChg>
        <pc:picChg chg="add del mod">
          <ac:chgData name="Evans, Jennifer A" userId="6dec9eb1-e78c-4cd0-a8a5-9f061f5c0e19" providerId="ADAL" clId="{74F141A7-6A70-4975-8AD3-68386273A078}" dt="2023-04-27T13:43:42.080" v="5472" actId="14100"/>
          <ac:picMkLst>
            <pc:docMk/>
            <pc:sldMk cId="3884779883" sldId="292"/>
            <ac:picMk id="4" creationId="{B4E5CEAA-B85C-5F24-47D0-94626970BBC4}"/>
          </ac:picMkLst>
        </pc:picChg>
      </pc:sldChg>
      <pc:sldChg chg="del">
        <pc:chgData name="Evans, Jennifer A" userId="6dec9eb1-e78c-4cd0-a8a5-9f061f5c0e19" providerId="ADAL" clId="{74F141A7-6A70-4975-8AD3-68386273A078}" dt="2023-04-24T11:43:35.675" v="499" actId="47"/>
        <pc:sldMkLst>
          <pc:docMk/>
          <pc:sldMk cId="1781220830" sldId="315"/>
        </pc:sldMkLst>
      </pc:sldChg>
      <pc:sldChg chg="del">
        <pc:chgData name="Evans, Jennifer A" userId="6dec9eb1-e78c-4cd0-a8a5-9f061f5c0e19" providerId="ADAL" clId="{74F141A7-6A70-4975-8AD3-68386273A078}" dt="2023-04-24T11:43:35.675" v="499" actId="47"/>
        <pc:sldMkLst>
          <pc:docMk/>
          <pc:sldMk cId="2434224818" sldId="316"/>
        </pc:sldMkLst>
      </pc:sldChg>
      <pc:sldChg chg="del">
        <pc:chgData name="Evans, Jennifer A" userId="6dec9eb1-e78c-4cd0-a8a5-9f061f5c0e19" providerId="ADAL" clId="{74F141A7-6A70-4975-8AD3-68386273A078}" dt="2023-04-24T11:43:35.675" v="499" actId="47"/>
        <pc:sldMkLst>
          <pc:docMk/>
          <pc:sldMk cId="2071741121" sldId="317"/>
        </pc:sldMkLst>
      </pc:sldChg>
      <pc:sldChg chg="modSp mod modTransition delCm modCm modNotes">
        <pc:chgData name="Evans, Jennifer A" userId="6dec9eb1-e78c-4cd0-a8a5-9f061f5c0e19" providerId="ADAL" clId="{74F141A7-6A70-4975-8AD3-68386273A078}" dt="2023-05-10T14:31:54.808" v="16496"/>
        <pc:sldMkLst>
          <pc:docMk/>
          <pc:sldMk cId="2648553142" sldId="318"/>
        </pc:sldMkLst>
        <pc:spChg chg="mod">
          <ac:chgData name="Evans, Jennifer A" userId="6dec9eb1-e78c-4cd0-a8a5-9f061f5c0e19" providerId="ADAL" clId="{74F141A7-6A70-4975-8AD3-68386273A078}" dt="2023-05-10T14:31:51.048" v="16495" actId="1076"/>
          <ac:spMkLst>
            <pc:docMk/>
            <pc:sldMk cId="2648553142" sldId="318"/>
            <ac:spMk id="2" creationId="{8770292C-BEEE-A87F-49B7-ECEEFB8AC9E0}"/>
          </ac:spMkLst>
        </pc:spChg>
        <pc:spChg chg="mod">
          <ac:chgData name="Evans, Jennifer A" userId="6dec9eb1-e78c-4cd0-a8a5-9f061f5c0e19" providerId="ADAL" clId="{74F141A7-6A70-4975-8AD3-68386273A078}" dt="2023-04-24T11:44:59.593" v="726" actId="20577"/>
          <ac:spMkLst>
            <pc:docMk/>
            <pc:sldMk cId="2648553142" sldId="318"/>
            <ac:spMk id="3" creationId="{9AE0FE71-EFC1-1E4C-F919-CC03FE796E83}"/>
          </ac:spMkLst>
        </pc:spChg>
      </pc:sldChg>
      <pc:sldChg chg="delSp modSp mod modTransition modNotes modNotesTx">
        <pc:chgData name="Evans, Jennifer A" userId="6dec9eb1-e78c-4cd0-a8a5-9f061f5c0e19" providerId="ADAL" clId="{74F141A7-6A70-4975-8AD3-68386273A078}" dt="2023-05-05T11:39:45.873" v="15895" actId="20577"/>
        <pc:sldMkLst>
          <pc:docMk/>
          <pc:sldMk cId="3749270052" sldId="319"/>
        </pc:sldMkLst>
        <pc:spChg chg="mod">
          <ac:chgData name="Evans, Jennifer A" userId="6dec9eb1-e78c-4cd0-a8a5-9f061f5c0e19" providerId="ADAL" clId="{74F141A7-6A70-4975-8AD3-68386273A078}" dt="2023-04-24T11:44:29.811" v="674" actId="20577"/>
          <ac:spMkLst>
            <pc:docMk/>
            <pc:sldMk cId="3749270052" sldId="319"/>
            <ac:spMk id="3" creationId="{9C1DEA80-5564-5024-ABF9-C953797812FC}"/>
          </ac:spMkLst>
        </pc:spChg>
        <pc:spChg chg="mod">
          <ac:chgData name="Evans, Jennifer A" userId="6dec9eb1-e78c-4cd0-a8a5-9f061f5c0e19" providerId="ADAL" clId="{74F141A7-6A70-4975-8AD3-68386273A078}" dt="2023-05-05T11:39:45.873" v="15895" actId="20577"/>
          <ac:spMkLst>
            <pc:docMk/>
            <pc:sldMk cId="3749270052" sldId="319"/>
            <ac:spMk id="8" creationId="{BC804451-C5A4-7683-7C56-9FC37A31D870}"/>
          </ac:spMkLst>
        </pc:spChg>
        <pc:spChg chg="del">
          <ac:chgData name="Evans, Jennifer A" userId="6dec9eb1-e78c-4cd0-a8a5-9f061f5c0e19" providerId="ADAL" clId="{74F141A7-6A70-4975-8AD3-68386273A078}" dt="2023-04-27T15:31:09.602" v="6855" actId="478"/>
          <ac:spMkLst>
            <pc:docMk/>
            <pc:sldMk cId="3749270052" sldId="319"/>
            <ac:spMk id="9" creationId="{E03302B5-D44D-398D-696B-95234F3D6E28}"/>
          </ac:spMkLst>
        </pc:spChg>
      </pc:sldChg>
      <pc:sldChg chg="del">
        <pc:chgData name="Evans, Jennifer A" userId="6dec9eb1-e78c-4cd0-a8a5-9f061f5c0e19" providerId="ADAL" clId="{74F141A7-6A70-4975-8AD3-68386273A078}" dt="2023-04-24T11:44:36.458" v="675" actId="47"/>
        <pc:sldMkLst>
          <pc:docMk/>
          <pc:sldMk cId="591932332" sldId="320"/>
        </pc:sldMkLst>
      </pc:sldChg>
      <pc:sldChg chg="del">
        <pc:chgData name="Evans, Jennifer A" userId="6dec9eb1-e78c-4cd0-a8a5-9f061f5c0e19" providerId="ADAL" clId="{74F141A7-6A70-4975-8AD3-68386273A078}" dt="2023-04-24T11:44:36.458" v="675" actId="47"/>
        <pc:sldMkLst>
          <pc:docMk/>
          <pc:sldMk cId="2963890251" sldId="321"/>
        </pc:sldMkLst>
      </pc:sldChg>
      <pc:sldChg chg="del">
        <pc:chgData name="Evans, Jennifer A" userId="6dec9eb1-e78c-4cd0-a8a5-9f061f5c0e19" providerId="ADAL" clId="{74F141A7-6A70-4975-8AD3-68386273A078}" dt="2023-04-24T11:44:36.458" v="675" actId="47"/>
        <pc:sldMkLst>
          <pc:docMk/>
          <pc:sldMk cId="355267574" sldId="322"/>
        </pc:sldMkLst>
      </pc:sldChg>
      <pc:sldChg chg="modSp mod ord modTransition delCm modCm modNotesTx">
        <pc:chgData name="Evans, Jennifer A" userId="6dec9eb1-e78c-4cd0-a8a5-9f061f5c0e19" providerId="ADAL" clId="{74F141A7-6A70-4975-8AD3-68386273A078}" dt="2023-05-10T14:25:22.735" v="16253"/>
        <pc:sldMkLst>
          <pc:docMk/>
          <pc:sldMk cId="1883950294" sldId="323"/>
        </pc:sldMkLst>
        <pc:spChg chg="mod">
          <ac:chgData name="Evans, Jennifer A" userId="6dec9eb1-e78c-4cd0-a8a5-9f061f5c0e19" providerId="ADAL" clId="{74F141A7-6A70-4975-8AD3-68386273A078}" dt="2023-05-01T19:54:59.686" v="14693" actId="6549"/>
          <ac:spMkLst>
            <pc:docMk/>
            <pc:sldMk cId="1883950294" sldId="323"/>
            <ac:spMk id="2" creationId="{8770292C-BEEE-A87F-49B7-ECEEFB8AC9E0}"/>
          </ac:spMkLst>
        </pc:spChg>
        <pc:spChg chg="mod">
          <ac:chgData name="Evans, Jennifer A" userId="6dec9eb1-e78c-4cd0-a8a5-9f061f5c0e19" providerId="ADAL" clId="{74F141A7-6A70-4975-8AD3-68386273A078}" dt="2023-04-24T11:45:39.861" v="815" actId="20577"/>
          <ac:spMkLst>
            <pc:docMk/>
            <pc:sldMk cId="1883950294" sldId="323"/>
            <ac:spMk id="3" creationId="{9AE0FE71-EFC1-1E4C-F919-CC03FE796E83}"/>
          </ac:spMkLst>
        </pc:spChg>
      </pc:sldChg>
      <pc:sldChg chg="modSp del mod">
        <pc:chgData name="Evans, Jennifer A" userId="6dec9eb1-e78c-4cd0-a8a5-9f061f5c0e19" providerId="ADAL" clId="{74F141A7-6A70-4975-8AD3-68386273A078}" dt="2023-04-27T16:22:34.775" v="9432" actId="2696"/>
        <pc:sldMkLst>
          <pc:docMk/>
          <pc:sldMk cId="1948025218" sldId="324"/>
        </pc:sldMkLst>
        <pc:spChg chg="mod">
          <ac:chgData name="Evans, Jennifer A" userId="6dec9eb1-e78c-4cd0-a8a5-9f061f5c0e19" providerId="ADAL" clId="{74F141A7-6A70-4975-8AD3-68386273A078}" dt="2023-04-24T11:46:28.438" v="1021" actId="20577"/>
          <ac:spMkLst>
            <pc:docMk/>
            <pc:sldMk cId="1948025218" sldId="324"/>
            <ac:spMk id="3" creationId="{9C1DEA80-5564-5024-ABF9-C953797812FC}"/>
          </ac:spMkLst>
        </pc:spChg>
        <pc:spChg chg="mod">
          <ac:chgData name="Evans, Jennifer A" userId="6dec9eb1-e78c-4cd0-a8a5-9f061f5c0e19" providerId="ADAL" clId="{74F141A7-6A70-4975-8AD3-68386273A078}" dt="2023-04-24T11:59:33.664" v="1927" actId="20577"/>
          <ac:spMkLst>
            <pc:docMk/>
            <pc:sldMk cId="1948025218" sldId="324"/>
            <ac:spMk id="8" creationId="{BC804451-C5A4-7683-7C56-9FC37A31D870}"/>
          </ac:spMkLst>
        </pc:spChg>
        <pc:spChg chg="mod">
          <ac:chgData name="Evans, Jennifer A" userId="6dec9eb1-e78c-4cd0-a8a5-9f061f5c0e19" providerId="ADAL" clId="{74F141A7-6A70-4975-8AD3-68386273A078}" dt="2023-04-24T11:58:22.401" v="1855" actId="14100"/>
          <ac:spMkLst>
            <pc:docMk/>
            <pc:sldMk cId="1948025218" sldId="324"/>
            <ac:spMk id="9" creationId="{E03302B5-D44D-398D-696B-95234F3D6E28}"/>
          </ac:spMkLst>
        </pc:spChg>
      </pc:sldChg>
      <pc:sldChg chg="del">
        <pc:chgData name="Evans, Jennifer A" userId="6dec9eb1-e78c-4cd0-a8a5-9f061f5c0e19" providerId="ADAL" clId="{74F141A7-6A70-4975-8AD3-68386273A078}" dt="2023-04-24T11:46:34.156" v="1022" actId="47"/>
        <pc:sldMkLst>
          <pc:docMk/>
          <pc:sldMk cId="4213427724" sldId="325"/>
        </pc:sldMkLst>
      </pc:sldChg>
      <pc:sldChg chg="del">
        <pc:chgData name="Evans, Jennifer A" userId="6dec9eb1-e78c-4cd0-a8a5-9f061f5c0e19" providerId="ADAL" clId="{74F141A7-6A70-4975-8AD3-68386273A078}" dt="2023-04-24T11:46:34.156" v="1022" actId="47"/>
        <pc:sldMkLst>
          <pc:docMk/>
          <pc:sldMk cId="723079403" sldId="326"/>
        </pc:sldMkLst>
      </pc:sldChg>
      <pc:sldChg chg="del">
        <pc:chgData name="Evans, Jennifer A" userId="6dec9eb1-e78c-4cd0-a8a5-9f061f5c0e19" providerId="ADAL" clId="{74F141A7-6A70-4975-8AD3-68386273A078}" dt="2023-04-24T11:46:34.156" v="1022" actId="47"/>
        <pc:sldMkLst>
          <pc:docMk/>
          <pc:sldMk cId="1190060370" sldId="327"/>
        </pc:sldMkLst>
      </pc:sldChg>
      <pc:sldChg chg="modSp mod ord modTransition">
        <pc:chgData name="Evans, Jennifer A" userId="6dec9eb1-e78c-4cd0-a8a5-9f061f5c0e19" providerId="ADAL" clId="{74F141A7-6A70-4975-8AD3-68386273A078}" dt="2023-05-03T12:51:16.505" v="15744"/>
        <pc:sldMkLst>
          <pc:docMk/>
          <pc:sldMk cId="3983524799" sldId="328"/>
        </pc:sldMkLst>
        <pc:spChg chg="mod">
          <ac:chgData name="Evans, Jennifer A" userId="6dec9eb1-e78c-4cd0-a8a5-9f061f5c0e19" providerId="ADAL" clId="{74F141A7-6A70-4975-8AD3-68386273A078}" dt="2023-04-24T11:46:41.149" v="1036" actId="20577"/>
          <ac:spMkLst>
            <pc:docMk/>
            <pc:sldMk cId="3983524799" sldId="328"/>
            <ac:spMk id="2" creationId="{8770292C-BEEE-A87F-49B7-ECEEFB8AC9E0}"/>
          </ac:spMkLst>
        </pc:spChg>
        <pc:spChg chg="mod">
          <ac:chgData name="Evans, Jennifer A" userId="6dec9eb1-e78c-4cd0-a8a5-9f061f5c0e19" providerId="ADAL" clId="{74F141A7-6A70-4975-8AD3-68386273A078}" dt="2023-04-24T11:46:58.456" v="1093" actId="20577"/>
          <ac:spMkLst>
            <pc:docMk/>
            <pc:sldMk cId="3983524799" sldId="328"/>
            <ac:spMk id="3" creationId="{9AE0FE71-EFC1-1E4C-F919-CC03FE796E83}"/>
          </ac:spMkLst>
        </pc:spChg>
      </pc:sldChg>
      <pc:sldChg chg="modSp del mod">
        <pc:chgData name="Evans, Jennifer A" userId="6dec9eb1-e78c-4cd0-a8a5-9f061f5c0e19" providerId="ADAL" clId="{74F141A7-6A70-4975-8AD3-68386273A078}" dt="2023-04-27T17:32:55.295" v="12930" actId="2696"/>
        <pc:sldMkLst>
          <pc:docMk/>
          <pc:sldMk cId="1317069540" sldId="329"/>
        </pc:sldMkLst>
        <pc:spChg chg="mod">
          <ac:chgData name="Evans, Jennifer A" userId="6dec9eb1-e78c-4cd0-a8a5-9f061f5c0e19" providerId="ADAL" clId="{74F141A7-6A70-4975-8AD3-68386273A078}" dt="2023-04-24T11:47:17.092" v="1168" actId="20577"/>
          <ac:spMkLst>
            <pc:docMk/>
            <pc:sldMk cId="1317069540" sldId="329"/>
            <ac:spMk id="3" creationId="{9C1DEA80-5564-5024-ABF9-C953797812FC}"/>
          </ac:spMkLst>
        </pc:spChg>
      </pc:sldChg>
      <pc:sldChg chg="add del">
        <pc:chgData name="Evans, Jennifer A" userId="6dec9eb1-e78c-4cd0-a8a5-9f061f5c0e19" providerId="ADAL" clId="{74F141A7-6A70-4975-8AD3-68386273A078}" dt="2023-04-27T17:10:08.562" v="11479" actId="47"/>
        <pc:sldMkLst>
          <pc:docMk/>
          <pc:sldMk cId="285449529" sldId="330"/>
        </pc:sldMkLst>
      </pc:sldChg>
      <pc:sldChg chg="del">
        <pc:chgData name="Evans, Jennifer A" userId="6dec9eb1-e78c-4cd0-a8a5-9f061f5c0e19" providerId="ADAL" clId="{74F141A7-6A70-4975-8AD3-68386273A078}" dt="2023-04-24T11:47:22.726" v="1169" actId="47"/>
        <pc:sldMkLst>
          <pc:docMk/>
          <pc:sldMk cId="3350990545" sldId="330"/>
        </pc:sldMkLst>
      </pc:sldChg>
      <pc:sldChg chg="del">
        <pc:chgData name="Evans, Jennifer A" userId="6dec9eb1-e78c-4cd0-a8a5-9f061f5c0e19" providerId="ADAL" clId="{74F141A7-6A70-4975-8AD3-68386273A078}" dt="2023-04-24T11:47:22.726" v="1169" actId="47"/>
        <pc:sldMkLst>
          <pc:docMk/>
          <pc:sldMk cId="1080601119" sldId="331"/>
        </pc:sldMkLst>
      </pc:sldChg>
      <pc:sldChg chg="add del">
        <pc:chgData name="Evans, Jennifer A" userId="6dec9eb1-e78c-4cd0-a8a5-9f061f5c0e19" providerId="ADAL" clId="{74F141A7-6A70-4975-8AD3-68386273A078}" dt="2023-04-27T17:10:08.562" v="11479" actId="47"/>
        <pc:sldMkLst>
          <pc:docMk/>
          <pc:sldMk cId="1215671980" sldId="331"/>
        </pc:sldMkLst>
      </pc:sldChg>
      <pc:sldChg chg="add del">
        <pc:chgData name="Evans, Jennifer A" userId="6dec9eb1-e78c-4cd0-a8a5-9f061f5c0e19" providerId="ADAL" clId="{74F141A7-6A70-4975-8AD3-68386273A078}" dt="2023-04-27T17:10:08.562" v="11479" actId="47"/>
        <pc:sldMkLst>
          <pc:docMk/>
          <pc:sldMk cId="105379701" sldId="332"/>
        </pc:sldMkLst>
      </pc:sldChg>
      <pc:sldChg chg="del">
        <pc:chgData name="Evans, Jennifer A" userId="6dec9eb1-e78c-4cd0-a8a5-9f061f5c0e19" providerId="ADAL" clId="{74F141A7-6A70-4975-8AD3-68386273A078}" dt="2023-04-24T11:47:22.726" v="1169" actId="47"/>
        <pc:sldMkLst>
          <pc:docMk/>
          <pc:sldMk cId="3375537241" sldId="332"/>
        </pc:sldMkLst>
      </pc:sldChg>
      <pc:sldChg chg="add del">
        <pc:chgData name="Evans, Jennifer A" userId="6dec9eb1-e78c-4cd0-a8a5-9f061f5c0e19" providerId="ADAL" clId="{74F141A7-6A70-4975-8AD3-68386273A078}" dt="2023-04-27T17:10:08.562" v="11479" actId="47"/>
        <pc:sldMkLst>
          <pc:docMk/>
          <pc:sldMk cId="92561685" sldId="333"/>
        </pc:sldMkLst>
      </pc:sldChg>
      <pc:sldChg chg="add del">
        <pc:chgData name="Evans, Jennifer A" userId="6dec9eb1-e78c-4cd0-a8a5-9f061f5c0e19" providerId="ADAL" clId="{74F141A7-6A70-4975-8AD3-68386273A078}" dt="2023-04-27T13:49:42.789" v="5660" actId="2696"/>
        <pc:sldMkLst>
          <pc:docMk/>
          <pc:sldMk cId="1073756679" sldId="334"/>
        </pc:sldMkLst>
      </pc:sldChg>
      <pc:sldChg chg="addSp delSp modSp add mod modTransition delCm modCm">
        <pc:chgData name="Evans, Jennifer A" userId="6dec9eb1-e78c-4cd0-a8a5-9f061f5c0e19" providerId="ADAL" clId="{74F141A7-6A70-4975-8AD3-68386273A078}" dt="2023-05-10T14:29:05.147" v="16255"/>
        <pc:sldMkLst>
          <pc:docMk/>
          <pc:sldMk cId="30241753" sldId="335"/>
        </pc:sldMkLst>
        <pc:spChg chg="mod">
          <ac:chgData name="Evans, Jennifer A" userId="6dec9eb1-e78c-4cd0-a8a5-9f061f5c0e19" providerId="ADAL" clId="{74F141A7-6A70-4975-8AD3-68386273A078}" dt="2023-04-27T19:15:01.840" v="14375" actId="2711"/>
          <ac:spMkLst>
            <pc:docMk/>
            <pc:sldMk cId="30241753" sldId="335"/>
            <ac:spMk id="8" creationId="{BC804451-C5A4-7683-7C56-9FC37A31D870}"/>
          </ac:spMkLst>
        </pc:spChg>
        <pc:spChg chg="del mod">
          <ac:chgData name="Evans, Jennifer A" userId="6dec9eb1-e78c-4cd0-a8a5-9f061f5c0e19" providerId="ADAL" clId="{74F141A7-6A70-4975-8AD3-68386273A078}" dt="2023-04-27T13:24:25.424" v="5352" actId="478"/>
          <ac:spMkLst>
            <pc:docMk/>
            <pc:sldMk cId="30241753" sldId="335"/>
            <ac:spMk id="9" creationId="{E03302B5-D44D-398D-696B-95234F3D6E28}"/>
          </ac:spMkLst>
        </pc:spChg>
        <pc:picChg chg="add del mod">
          <ac:chgData name="Evans, Jennifer A" userId="6dec9eb1-e78c-4cd0-a8a5-9f061f5c0e19" providerId="ADAL" clId="{74F141A7-6A70-4975-8AD3-68386273A078}" dt="2023-04-27T13:25:18.394" v="5368" actId="478"/>
          <ac:picMkLst>
            <pc:docMk/>
            <pc:sldMk cId="30241753" sldId="335"/>
            <ac:picMk id="4" creationId="{3476096E-14DA-B5A6-9D73-4466FDACC571}"/>
          </ac:picMkLst>
        </pc:picChg>
        <pc:picChg chg="add del mod">
          <ac:chgData name="Evans, Jennifer A" userId="6dec9eb1-e78c-4cd0-a8a5-9f061f5c0e19" providerId="ADAL" clId="{74F141A7-6A70-4975-8AD3-68386273A078}" dt="2023-04-27T13:25:59.495" v="5374" actId="478"/>
          <ac:picMkLst>
            <pc:docMk/>
            <pc:sldMk cId="30241753" sldId="335"/>
            <ac:picMk id="10" creationId="{DE721BE6-87C5-DA82-7BC6-1BE7814D9D4D}"/>
          </ac:picMkLst>
        </pc:picChg>
        <pc:picChg chg="add del mod">
          <ac:chgData name="Evans, Jennifer A" userId="6dec9eb1-e78c-4cd0-a8a5-9f061f5c0e19" providerId="ADAL" clId="{74F141A7-6A70-4975-8AD3-68386273A078}" dt="2023-04-27T13:26:58.576" v="5385" actId="478"/>
          <ac:picMkLst>
            <pc:docMk/>
            <pc:sldMk cId="30241753" sldId="335"/>
            <ac:picMk id="12" creationId="{DC2CBA09-4B0E-4687-DA28-7F7B27AF5301}"/>
          </ac:picMkLst>
        </pc:picChg>
        <pc:picChg chg="add mod">
          <ac:chgData name="Evans, Jennifer A" userId="6dec9eb1-e78c-4cd0-a8a5-9f061f5c0e19" providerId="ADAL" clId="{74F141A7-6A70-4975-8AD3-68386273A078}" dt="2023-04-27T13:27:27.554" v="5394" actId="1076"/>
          <ac:picMkLst>
            <pc:docMk/>
            <pc:sldMk cId="30241753" sldId="335"/>
            <ac:picMk id="14" creationId="{012CA751-0754-516B-38FB-172E272E49EC}"/>
          </ac:picMkLst>
        </pc:picChg>
      </pc:sldChg>
      <pc:sldChg chg="add del">
        <pc:chgData name="Evans, Jennifer A" userId="6dec9eb1-e78c-4cd0-a8a5-9f061f5c0e19" providerId="ADAL" clId="{74F141A7-6A70-4975-8AD3-68386273A078}" dt="2023-04-27T17:10:08.562" v="11479" actId="47"/>
        <pc:sldMkLst>
          <pc:docMk/>
          <pc:sldMk cId="4092668475" sldId="336"/>
        </pc:sldMkLst>
      </pc:sldChg>
      <pc:sldChg chg="add del">
        <pc:chgData name="Evans, Jennifer A" userId="6dec9eb1-e78c-4cd0-a8a5-9f061f5c0e19" providerId="ADAL" clId="{74F141A7-6A70-4975-8AD3-68386273A078}" dt="2023-04-27T17:10:08.562" v="11479" actId="47"/>
        <pc:sldMkLst>
          <pc:docMk/>
          <pc:sldMk cId="2989624855" sldId="337"/>
        </pc:sldMkLst>
      </pc:sldChg>
      <pc:sldChg chg="addSp delSp modSp add mod ord modTransition modClrScheme chgLayout">
        <pc:chgData name="Evans, Jennifer A" userId="6dec9eb1-e78c-4cd0-a8a5-9f061f5c0e19" providerId="ADAL" clId="{74F141A7-6A70-4975-8AD3-68386273A078}" dt="2023-05-23T16:29:44.910" v="16613" actId="20577"/>
        <pc:sldMkLst>
          <pc:docMk/>
          <pc:sldMk cId="2838389508" sldId="338"/>
        </pc:sldMkLst>
        <pc:spChg chg="mod">
          <ac:chgData name="Evans, Jennifer A" userId="6dec9eb1-e78c-4cd0-a8a5-9f061f5c0e19" providerId="ADAL" clId="{74F141A7-6A70-4975-8AD3-68386273A078}" dt="2023-04-27T13:28:07.933" v="5396" actId="26606"/>
          <ac:spMkLst>
            <pc:docMk/>
            <pc:sldMk cId="2838389508" sldId="338"/>
            <ac:spMk id="3" creationId="{9C1DEA80-5564-5024-ABF9-C953797812FC}"/>
          </ac:spMkLst>
        </pc:spChg>
        <pc:spChg chg="mod modVis">
          <ac:chgData name="Evans, Jennifer A" userId="6dec9eb1-e78c-4cd0-a8a5-9f061f5c0e19" providerId="ADAL" clId="{74F141A7-6A70-4975-8AD3-68386273A078}" dt="2023-04-27T13:28:07.933" v="5396" actId="26606"/>
          <ac:spMkLst>
            <pc:docMk/>
            <pc:sldMk cId="2838389508" sldId="338"/>
            <ac:spMk id="5" creationId="{844013AE-4D3D-1F1E-F09A-21B921736739}"/>
          </ac:spMkLst>
        </pc:spChg>
        <pc:spChg chg="mod">
          <ac:chgData name="Evans, Jennifer A" userId="6dec9eb1-e78c-4cd0-a8a5-9f061f5c0e19" providerId="ADAL" clId="{74F141A7-6A70-4975-8AD3-68386273A078}" dt="2023-04-27T13:28:07.933" v="5396" actId="26606"/>
          <ac:spMkLst>
            <pc:docMk/>
            <pc:sldMk cId="2838389508" sldId="338"/>
            <ac:spMk id="6" creationId="{8CC40D8F-4079-BD04-0F91-D468C8B63046}"/>
          </ac:spMkLst>
        </pc:spChg>
        <pc:spChg chg="add del mod">
          <ac:chgData name="Evans, Jennifer A" userId="6dec9eb1-e78c-4cd0-a8a5-9f061f5c0e19" providerId="ADAL" clId="{74F141A7-6A70-4975-8AD3-68386273A078}" dt="2023-05-23T16:29:44.910" v="16613" actId="20577"/>
          <ac:spMkLst>
            <pc:docMk/>
            <pc:sldMk cId="2838389508" sldId="338"/>
            <ac:spMk id="8" creationId="{BC804451-C5A4-7683-7C56-9FC37A31D870}"/>
          </ac:spMkLst>
        </pc:spChg>
        <pc:spChg chg="del">
          <ac:chgData name="Evans, Jennifer A" userId="6dec9eb1-e78c-4cd0-a8a5-9f061f5c0e19" providerId="ADAL" clId="{74F141A7-6A70-4975-8AD3-68386273A078}" dt="2023-04-27T13:05:38.645" v="4270" actId="478"/>
          <ac:spMkLst>
            <pc:docMk/>
            <pc:sldMk cId="2838389508" sldId="338"/>
            <ac:spMk id="9" creationId="{E03302B5-D44D-398D-696B-95234F3D6E28}"/>
          </ac:spMkLst>
        </pc:spChg>
        <pc:spChg chg="add del mod">
          <ac:chgData name="Evans, Jennifer A" userId="6dec9eb1-e78c-4cd0-a8a5-9f061f5c0e19" providerId="ADAL" clId="{74F141A7-6A70-4975-8AD3-68386273A078}" dt="2023-04-27T13:28:07.933" v="5396" actId="26606"/>
          <ac:spMkLst>
            <pc:docMk/>
            <pc:sldMk cId="2838389508" sldId="338"/>
            <ac:spMk id="14" creationId="{A7BAE9F7-F68B-079F-CCF4-73B19108C4F9}"/>
          </ac:spMkLst>
        </pc:spChg>
        <pc:spChg chg="add del mod">
          <ac:chgData name="Evans, Jennifer A" userId="6dec9eb1-e78c-4cd0-a8a5-9f061f5c0e19" providerId="ADAL" clId="{74F141A7-6A70-4975-8AD3-68386273A078}" dt="2023-04-27T13:28:07.933" v="5396" actId="26606"/>
          <ac:spMkLst>
            <pc:docMk/>
            <pc:sldMk cId="2838389508" sldId="338"/>
            <ac:spMk id="16" creationId="{FDE111B7-DABC-7544-B431-7E659FB06017}"/>
          </ac:spMkLst>
        </pc:spChg>
        <pc:spChg chg="add del mod">
          <ac:chgData name="Evans, Jennifer A" userId="6dec9eb1-e78c-4cd0-a8a5-9f061f5c0e19" providerId="ADAL" clId="{74F141A7-6A70-4975-8AD3-68386273A078}" dt="2023-04-27T13:28:07.933" v="5396" actId="26606"/>
          <ac:spMkLst>
            <pc:docMk/>
            <pc:sldMk cId="2838389508" sldId="338"/>
            <ac:spMk id="18" creationId="{27D2DF62-A36C-1E26-13EB-157D0A2CD694}"/>
          </ac:spMkLst>
        </pc:spChg>
        <pc:graphicFrameChg chg="add del">
          <ac:chgData name="Evans, Jennifer A" userId="6dec9eb1-e78c-4cd0-a8a5-9f061f5c0e19" providerId="ADAL" clId="{74F141A7-6A70-4975-8AD3-68386273A078}" dt="2023-04-27T13:28:07.933" v="5396" actId="26606"/>
          <ac:graphicFrameMkLst>
            <pc:docMk/>
            <pc:sldMk cId="2838389508" sldId="338"/>
            <ac:graphicFrameMk id="10" creationId="{A15BA262-3636-203D-FB87-7528CD94A110}"/>
          </ac:graphicFrameMkLst>
        </pc:graphicFrameChg>
      </pc:sldChg>
      <pc:sldChg chg="addSp delSp modSp add mod modTransition modNotesTx">
        <pc:chgData name="Evans, Jennifer A" userId="6dec9eb1-e78c-4cd0-a8a5-9f061f5c0e19" providerId="ADAL" clId="{74F141A7-6A70-4975-8AD3-68386273A078}" dt="2023-05-04T18:43:23.576" v="15838" actId="255"/>
        <pc:sldMkLst>
          <pc:docMk/>
          <pc:sldMk cId="469583055" sldId="339"/>
        </pc:sldMkLst>
        <pc:spChg chg="add mod">
          <ac:chgData name="Evans, Jennifer A" userId="6dec9eb1-e78c-4cd0-a8a5-9f061f5c0e19" providerId="ADAL" clId="{74F141A7-6A70-4975-8AD3-68386273A078}" dt="2023-05-04T18:43:23.576" v="15838" actId="255"/>
          <ac:spMkLst>
            <pc:docMk/>
            <pc:sldMk cId="469583055" sldId="339"/>
            <ac:spMk id="2" creationId="{41E6763D-BBD0-8E40-F7E9-7C52EEA8DF4C}"/>
          </ac:spMkLst>
        </pc:spChg>
        <pc:spChg chg="mod">
          <ac:chgData name="Evans, Jennifer A" userId="6dec9eb1-e78c-4cd0-a8a5-9f061f5c0e19" providerId="ADAL" clId="{74F141A7-6A70-4975-8AD3-68386273A078}" dt="2023-05-04T18:41:08.478" v="15759" actId="20577"/>
          <ac:spMkLst>
            <pc:docMk/>
            <pc:sldMk cId="469583055" sldId="339"/>
            <ac:spMk id="8" creationId="{BC804451-C5A4-7683-7C56-9FC37A31D870}"/>
          </ac:spMkLst>
        </pc:spChg>
        <pc:spChg chg="add del">
          <ac:chgData name="Evans, Jennifer A" userId="6dec9eb1-e78c-4cd0-a8a5-9f061f5c0e19" providerId="ADAL" clId="{74F141A7-6A70-4975-8AD3-68386273A078}" dt="2023-04-27T13:43:54.722" v="5473" actId="478"/>
          <ac:spMkLst>
            <pc:docMk/>
            <pc:sldMk cId="469583055" sldId="339"/>
            <ac:spMk id="9" creationId="{E03302B5-D44D-398D-696B-95234F3D6E28}"/>
          </ac:spMkLst>
        </pc:spChg>
        <pc:spChg chg="add del mod">
          <ac:chgData name="Evans, Jennifer A" userId="6dec9eb1-e78c-4cd0-a8a5-9f061f5c0e19" providerId="ADAL" clId="{74F141A7-6A70-4975-8AD3-68386273A078}" dt="2023-04-27T13:43:31.668" v="5466" actId="478"/>
          <ac:spMkLst>
            <pc:docMk/>
            <pc:sldMk cId="469583055" sldId="339"/>
            <ac:spMk id="10" creationId="{644D72E0-A121-4158-5B54-5A9D66BFFF2E}"/>
          </ac:spMkLst>
        </pc:spChg>
        <pc:spChg chg="add del mod">
          <ac:chgData name="Evans, Jennifer A" userId="6dec9eb1-e78c-4cd0-a8a5-9f061f5c0e19" providerId="ADAL" clId="{74F141A7-6A70-4975-8AD3-68386273A078}" dt="2023-04-27T13:41:46.911" v="5436" actId="21"/>
          <ac:spMkLst>
            <pc:docMk/>
            <pc:sldMk cId="469583055" sldId="339"/>
            <ac:spMk id="14" creationId="{59BA527D-DD25-2E39-763C-52F296D8C2FE}"/>
          </ac:spMkLst>
        </pc:spChg>
        <pc:spChg chg="add del mod">
          <ac:chgData name="Evans, Jennifer A" userId="6dec9eb1-e78c-4cd0-a8a5-9f061f5c0e19" providerId="ADAL" clId="{74F141A7-6A70-4975-8AD3-68386273A078}" dt="2023-04-27T13:43:30.556" v="5461" actId="478"/>
          <ac:spMkLst>
            <pc:docMk/>
            <pc:sldMk cId="469583055" sldId="339"/>
            <ac:spMk id="16" creationId="{E49DD0B0-9F4F-4783-1B99-847E7B803626}"/>
          </ac:spMkLst>
        </pc:spChg>
        <pc:picChg chg="add del mod">
          <ac:chgData name="Evans, Jennifer A" userId="6dec9eb1-e78c-4cd0-a8a5-9f061f5c0e19" providerId="ADAL" clId="{74F141A7-6A70-4975-8AD3-68386273A078}" dt="2023-04-27T13:43:31.892" v="5467" actId="931"/>
          <ac:picMkLst>
            <pc:docMk/>
            <pc:sldMk cId="469583055" sldId="339"/>
            <ac:picMk id="4" creationId="{9C9C3CCA-093B-1D51-8CCC-C43FE04F27F2}"/>
          </ac:picMkLst>
        </pc:picChg>
        <pc:picChg chg="add del mod">
          <ac:chgData name="Evans, Jennifer A" userId="6dec9eb1-e78c-4cd0-a8a5-9f061f5c0e19" providerId="ADAL" clId="{74F141A7-6A70-4975-8AD3-68386273A078}" dt="2023-04-27T13:43:31.444" v="5465" actId="931"/>
          <ac:picMkLst>
            <pc:docMk/>
            <pc:sldMk cId="469583055" sldId="339"/>
            <ac:picMk id="12" creationId="{D3B3F26E-2688-590A-538E-4E5E0E275FB9}"/>
          </ac:picMkLst>
        </pc:picChg>
        <pc:picChg chg="add del mod">
          <ac:chgData name="Evans, Jennifer A" userId="6dec9eb1-e78c-4cd0-a8a5-9f061f5c0e19" providerId="ADAL" clId="{74F141A7-6A70-4975-8AD3-68386273A078}" dt="2023-04-27T13:43:29.803" v="5459" actId="931"/>
          <ac:picMkLst>
            <pc:docMk/>
            <pc:sldMk cId="469583055" sldId="339"/>
            <ac:picMk id="18" creationId="{0B5D70E3-9D4D-DAD6-5B63-4CEAC291B7C5}"/>
          </ac:picMkLst>
        </pc:picChg>
      </pc:sldChg>
      <pc:sldChg chg="addSp delSp modSp add mod modTransition">
        <pc:chgData name="Evans, Jennifer A" userId="6dec9eb1-e78c-4cd0-a8a5-9f061f5c0e19" providerId="ADAL" clId="{74F141A7-6A70-4975-8AD3-68386273A078}" dt="2023-05-03T12:51:16.505" v="15744"/>
        <pc:sldMkLst>
          <pc:docMk/>
          <pc:sldMk cId="247815913" sldId="340"/>
        </pc:sldMkLst>
        <pc:spChg chg="mod">
          <ac:chgData name="Evans, Jennifer A" userId="6dec9eb1-e78c-4cd0-a8a5-9f061f5c0e19" providerId="ADAL" clId="{74F141A7-6A70-4975-8AD3-68386273A078}" dt="2023-04-27T19:16:34.834" v="14382" actId="2711"/>
          <ac:spMkLst>
            <pc:docMk/>
            <pc:sldMk cId="247815913" sldId="340"/>
            <ac:spMk id="8" creationId="{BC804451-C5A4-7683-7C56-9FC37A31D870}"/>
          </ac:spMkLst>
        </pc:spChg>
        <pc:picChg chg="add mod">
          <ac:chgData name="Evans, Jennifer A" userId="6dec9eb1-e78c-4cd0-a8a5-9f061f5c0e19" providerId="ADAL" clId="{74F141A7-6A70-4975-8AD3-68386273A078}" dt="2023-04-27T15:25:22.738" v="6749" actId="14100"/>
          <ac:picMkLst>
            <pc:docMk/>
            <pc:sldMk cId="247815913" sldId="340"/>
            <ac:picMk id="4" creationId="{14EBFC98-D139-EBB6-BF3D-390265DCF6EF}"/>
          </ac:picMkLst>
        </pc:picChg>
        <pc:picChg chg="del">
          <ac:chgData name="Evans, Jennifer A" userId="6dec9eb1-e78c-4cd0-a8a5-9f061f5c0e19" providerId="ADAL" clId="{74F141A7-6A70-4975-8AD3-68386273A078}" dt="2023-04-27T14:15:26.283" v="5949" actId="478"/>
          <ac:picMkLst>
            <pc:docMk/>
            <pc:sldMk cId="247815913" sldId="340"/>
            <ac:picMk id="14" creationId="{012CA751-0754-516B-38FB-172E272E49EC}"/>
          </ac:picMkLst>
        </pc:picChg>
      </pc:sldChg>
      <pc:sldChg chg="addSp delSp modSp add mod modTransition delCm modCm modNotes">
        <pc:chgData name="Evans, Jennifer A" userId="6dec9eb1-e78c-4cd0-a8a5-9f061f5c0e19" providerId="ADAL" clId="{74F141A7-6A70-4975-8AD3-68386273A078}" dt="2023-05-10T14:34:28.952" v="16535" actId="948"/>
        <pc:sldMkLst>
          <pc:docMk/>
          <pc:sldMk cId="701620469" sldId="341"/>
        </pc:sldMkLst>
        <pc:spChg chg="mod">
          <ac:chgData name="Evans, Jennifer A" userId="6dec9eb1-e78c-4cd0-a8a5-9f061f5c0e19" providerId="ADAL" clId="{74F141A7-6A70-4975-8AD3-68386273A078}" dt="2023-05-10T14:34:28.952" v="16535" actId="948"/>
          <ac:spMkLst>
            <pc:docMk/>
            <pc:sldMk cId="701620469" sldId="341"/>
            <ac:spMk id="8" creationId="{BC804451-C5A4-7683-7C56-9FC37A31D870}"/>
          </ac:spMkLst>
        </pc:spChg>
        <pc:picChg chg="add del mod">
          <ac:chgData name="Evans, Jennifer A" userId="6dec9eb1-e78c-4cd0-a8a5-9f061f5c0e19" providerId="ADAL" clId="{74F141A7-6A70-4975-8AD3-68386273A078}" dt="2023-04-27T16:19:44.750" v="9423" actId="478"/>
          <ac:picMkLst>
            <pc:docMk/>
            <pc:sldMk cId="701620469" sldId="341"/>
            <ac:picMk id="4" creationId="{F53949D6-2040-88F9-980B-404B0326FC2D}"/>
          </ac:picMkLst>
        </pc:picChg>
        <pc:picChg chg="add del mod">
          <ac:chgData name="Evans, Jennifer A" userId="6dec9eb1-e78c-4cd0-a8a5-9f061f5c0e19" providerId="ADAL" clId="{74F141A7-6A70-4975-8AD3-68386273A078}" dt="2023-04-27T16:23:57.336" v="9435" actId="478"/>
          <ac:picMkLst>
            <pc:docMk/>
            <pc:sldMk cId="701620469" sldId="341"/>
            <ac:picMk id="9" creationId="{E4A1D8A1-59DE-B1EB-15A6-0A5759FEA958}"/>
          </ac:picMkLst>
        </pc:picChg>
        <pc:picChg chg="add mod">
          <ac:chgData name="Evans, Jennifer A" userId="6dec9eb1-e78c-4cd0-a8a5-9f061f5c0e19" providerId="ADAL" clId="{74F141A7-6A70-4975-8AD3-68386273A078}" dt="2023-05-05T11:45:36.197" v="15898" actId="1076"/>
          <ac:picMkLst>
            <pc:docMk/>
            <pc:sldMk cId="701620469" sldId="341"/>
            <ac:picMk id="11" creationId="{5EDAAF3A-37BB-B706-F811-ED2EC8133688}"/>
          </ac:picMkLst>
        </pc:picChg>
      </pc:sldChg>
      <pc:sldChg chg="add del">
        <pc:chgData name="Evans, Jennifer A" userId="6dec9eb1-e78c-4cd0-a8a5-9f061f5c0e19" providerId="ADAL" clId="{74F141A7-6A70-4975-8AD3-68386273A078}" dt="2023-04-27T16:22:22.913" v="9431" actId="2696"/>
        <pc:sldMkLst>
          <pc:docMk/>
          <pc:sldMk cId="2111335824" sldId="342"/>
        </pc:sldMkLst>
      </pc:sldChg>
      <pc:sldChg chg="addSp delSp modSp add del mod modTransition delCm modCm modNotes">
        <pc:chgData name="Evans, Jennifer A" userId="6dec9eb1-e78c-4cd0-a8a5-9f061f5c0e19" providerId="ADAL" clId="{74F141A7-6A70-4975-8AD3-68386273A078}" dt="2023-05-10T14:34:12.964" v="16534" actId="948"/>
        <pc:sldMkLst>
          <pc:docMk/>
          <pc:sldMk cId="401306715" sldId="343"/>
        </pc:sldMkLst>
        <pc:spChg chg="mod">
          <ac:chgData name="Evans, Jennifer A" userId="6dec9eb1-e78c-4cd0-a8a5-9f061f5c0e19" providerId="ADAL" clId="{74F141A7-6A70-4975-8AD3-68386273A078}" dt="2023-05-10T14:34:12.964" v="16534" actId="948"/>
          <ac:spMkLst>
            <pc:docMk/>
            <pc:sldMk cId="401306715" sldId="343"/>
            <ac:spMk id="8" creationId="{BC804451-C5A4-7683-7C56-9FC37A31D870}"/>
          </ac:spMkLst>
        </pc:spChg>
        <pc:picChg chg="add mod">
          <ac:chgData name="Evans, Jennifer A" userId="6dec9eb1-e78c-4cd0-a8a5-9f061f5c0e19" providerId="ADAL" clId="{74F141A7-6A70-4975-8AD3-68386273A078}" dt="2023-04-27T19:19:29.020" v="14397" actId="1076"/>
          <ac:picMkLst>
            <pc:docMk/>
            <pc:sldMk cId="401306715" sldId="343"/>
            <ac:picMk id="4" creationId="{469145CF-BD64-AB03-50CF-2CBEA316936A}"/>
          </ac:picMkLst>
        </pc:picChg>
        <pc:picChg chg="del">
          <ac:chgData name="Evans, Jennifer A" userId="6dec9eb1-e78c-4cd0-a8a5-9f061f5c0e19" providerId="ADAL" clId="{74F141A7-6A70-4975-8AD3-68386273A078}" dt="2023-04-27T16:23:59.622" v="9436" actId="478"/>
          <ac:picMkLst>
            <pc:docMk/>
            <pc:sldMk cId="401306715" sldId="343"/>
            <ac:picMk id="9" creationId="{E4A1D8A1-59DE-B1EB-15A6-0A5759FEA958}"/>
          </ac:picMkLst>
        </pc:picChg>
      </pc:sldChg>
      <pc:sldChg chg="addSp delSp modSp add mod modTransition modNotes">
        <pc:chgData name="Evans, Jennifer A" userId="6dec9eb1-e78c-4cd0-a8a5-9f061f5c0e19" providerId="ADAL" clId="{74F141A7-6A70-4975-8AD3-68386273A078}" dt="2023-05-10T14:34:42.656" v="16536" actId="948"/>
        <pc:sldMkLst>
          <pc:docMk/>
          <pc:sldMk cId="2718537002" sldId="344"/>
        </pc:sldMkLst>
        <pc:spChg chg="mod">
          <ac:chgData name="Evans, Jennifer A" userId="6dec9eb1-e78c-4cd0-a8a5-9f061f5c0e19" providerId="ADAL" clId="{74F141A7-6A70-4975-8AD3-68386273A078}" dt="2023-05-10T14:34:42.656" v="16536" actId="948"/>
          <ac:spMkLst>
            <pc:docMk/>
            <pc:sldMk cId="2718537002" sldId="344"/>
            <ac:spMk id="8" creationId="{BC804451-C5A4-7683-7C56-9FC37A31D870}"/>
          </ac:spMkLst>
        </pc:spChg>
        <pc:picChg chg="add del mod">
          <ac:chgData name="Evans, Jennifer A" userId="6dec9eb1-e78c-4cd0-a8a5-9f061f5c0e19" providerId="ADAL" clId="{74F141A7-6A70-4975-8AD3-68386273A078}" dt="2023-04-27T16:26:11.337" v="9466" actId="478"/>
          <ac:picMkLst>
            <pc:docMk/>
            <pc:sldMk cId="2718537002" sldId="344"/>
            <ac:picMk id="4" creationId="{D39E28D0-DC0D-74D7-A1E9-280D737EE546}"/>
          </ac:picMkLst>
        </pc:picChg>
        <pc:picChg chg="del">
          <ac:chgData name="Evans, Jennifer A" userId="6dec9eb1-e78c-4cd0-a8a5-9f061f5c0e19" providerId="ADAL" clId="{74F141A7-6A70-4975-8AD3-68386273A078}" dt="2023-04-27T16:24:03.943" v="9437" actId="478"/>
          <ac:picMkLst>
            <pc:docMk/>
            <pc:sldMk cId="2718537002" sldId="344"/>
            <ac:picMk id="9" creationId="{E4A1D8A1-59DE-B1EB-15A6-0A5759FEA958}"/>
          </ac:picMkLst>
        </pc:picChg>
        <pc:picChg chg="add mod">
          <ac:chgData name="Evans, Jennifer A" userId="6dec9eb1-e78c-4cd0-a8a5-9f061f5c0e19" providerId="ADAL" clId="{74F141A7-6A70-4975-8AD3-68386273A078}" dt="2023-04-27T16:27:28.664" v="9478" actId="14100"/>
          <ac:picMkLst>
            <pc:docMk/>
            <pc:sldMk cId="2718537002" sldId="344"/>
            <ac:picMk id="10" creationId="{F2D1AC9B-5245-F713-42B5-379B909899E3}"/>
          </ac:picMkLst>
        </pc:picChg>
      </pc:sldChg>
      <pc:sldChg chg="modSp add mod ord modTransition">
        <pc:chgData name="Evans, Jennifer A" userId="6dec9eb1-e78c-4cd0-a8a5-9f061f5c0e19" providerId="ADAL" clId="{74F141A7-6A70-4975-8AD3-68386273A078}" dt="2023-05-10T14:39:30.169" v="16576" actId="5793"/>
        <pc:sldMkLst>
          <pc:docMk/>
          <pc:sldMk cId="2307179652" sldId="345"/>
        </pc:sldMkLst>
        <pc:spChg chg="mod">
          <ac:chgData name="Evans, Jennifer A" userId="6dec9eb1-e78c-4cd0-a8a5-9f061f5c0e19" providerId="ADAL" clId="{74F141A7-6A70-4975-8AD3-68386273A078}" dt="2023-05-10T14:39:30.169" v="16576" actId="5793"/>
          <ac:spMkLst>
            <pc:docMk/>
            <pc:sldMk cId="2307179652" sldId="345"/>
            <ac:spMk id="8" creationId="{BC804451-C5A4-7683-7C56-9FC37A31D870}"/>
          </ac:spMkLst>
        </pc:spChg>
        <pc:picChg chg="mod">
          <ac:chgData name="Evans, Jennifer A" userId="6dec9eb1-e78c-4cd0-a8a5-9f061f5c0e19" providerId="ADAL" clId="{74F141A7-6A70-4975-8AD3-68386273A078}" dt="2023-04-27T19:20:11.108" v="14401" actId="1076"/>
          <ac:picMkLst>
            <pc:docMk/>
            <pc:sldMk cId="2307179652" sldId="345"/>
            <ac:picMk id="4" creationId="{469145CF-BD64-AB03-50CF-2CBEA316936A}"/>
          </ac:picMkLst>
        </pc:picChg>
      </pc:sldChg>
      <pc:sldChg chg="add del">
        <pc:chgData name="Evans, Jennifer A" userId="6dec9eb1-e78c-4cd0-a8a5-9f061f5c0e19" providerId="ADAL" clId="{74F141A7-6A70-4975-8AD3-68386273A078}" dt="2023-04-27T17:10:08.562" v="11479" actId="47"/>
        <pc:sldMkLst>
          <pc:docMk/>
          <pc:sldMk cId="768493716" sldId="346"/>
        </pc:sldMkLst>
      </pc:sldChg>
      <pc:sldChg chg="modSp add mod modTransition modNotes">
        <pc:chgData name="Evans, Jennifer A" userId="6dec9eb1-e78c-4cd0-a8a5-9f061f5c0e19" providerId="ADAL" clId="{74F141A7-6A70-4975-8AD3-68386273A078}" dt="2023-05-10T14:44:28.480" v="16602" actId="5793"/>
        <pc:sldMkLst>
          <pc:docMk/>
          <pc:sldMk cId="374424371" sldId="347"/>
        </pc:sldMkLst>
        <pc:spChg chg="mod">
          <ac:chgData name="Evans, Jennifer A" userId="6dec9eb1-e78c-4cd0-a8a5-9f061f5c0e19" providerId="ADAL" clId="{74F141A7-6A70-4975-8AD3-68386273A078}" dt="2023-05-10T14:44:28.480" v="16602" actId="5793"/>
          <ac:spMkLst>
            <pc:docMk/>
            <pc:sldMk cId="374424371" sldId="347"/>
            <ac:spMk id="8" creationId="{BC804451-C5A4-7683-7C56-9FC37A31D870}"/>
          </ac:spMkLst>
        </pc:spChg>
        <pc:picChg chg="mod">
          <ac:chgData name="Evans, Jennifer A" userId="6dec9eb1-e78c-4cd0-a8a5-9f061f5c0e19" providerId="ADAL" clId="{74F141A7-6A70-4975-8AD3-68386273A078}" dt="2023-04-27T17:26:17.652" v="12826" actId="1076"/>
          <ac:picMkLst>
            <pc:docMk/>
            <pc:sldMk cId="374424371" sldId="347"/>
            <ac:picMk id="4" creationId="{469145CF-BD64-AB03-50CF-2CBEA316936A}"/>
          </ac:picMkLst>
        </pc:picChg>
      </pc:sldChg>
      <pc:sldChg chg="addSp delSp modSp add mod ord modTransition modNotes">
        <pc:chgData name="Evans, Jennifer A" userId="6dec9eb1-e78c-4cd0-a8a5-9f061f5c0e19" providerId="ADAL" clId="{74F141A7-6A70-4975-8AD3-68386273A078}" dt="2023-05-10T14:20:56.165" v="16252"/>
        <pc:sldMkLst>
          <pc:docMk/>
          <pc:sldMk cId="1504625334" sldId="348"/>
        </pc:sldMkLst>
        <pc:spChg chg="mod">
          <ac:chgData name="Evans, Jennifer A" userId="6dec9eb1-e78c-4cd0-a8a5-9f061f5c0e19" providerId="ADAL" clId="{74F141A7-6A70-4975-8AD3-68386273A078}" dt="2023-05-10T14:20:41.670" v="16251" actId="20577"/>
          <ac:spMkLst>
            <pc:docMk/>
            <pc:sldMk cId="1504625334" sldId="348"/>
            <ac:spMk id="2" creationId="{8770292C-BEEE-A87F-49B7-ECEEFB8AC9E0}"/>
          </ac:spMkLst>
        </pc:spChg>
        <pc:spChg chg="add del mod">
          <ac:chgData name="Evans, Jennifer A" userId="6dec9eb1-e78c-4cd0-a8a5-9f061f5c0e19" providerId="ADAL" clId="{74F141A7-6A70-4975-8AD3-68386273A078}" dt="2023-05-10T14:20:36.718" v="16240" actId="21"/>
          <ac:spMkLst>
            <pc:docMk/>
            <pc:sldMk cId="1504625334" sldId="348"/>
            <ac:spMk id="5" creationId="{5615D585-5B6A-4B85-D705-A66ABF5E7311}"/>
          </ac:spMkLst>
        </pc:spChg>
        <pc:picChg chg="add mod">
          <ac:chgData name="Evans, Jennifer A" userId="6dec9eb1-e78c-4cd0-a8a5-9f061f5c0e19" providerId="ADAL" clId="{74F141A7-6A70-4975-8AD3-68386273A078}" dt="2023-05-10T14:20:56.165" v="16252"/>
          <ac:picMkLst>
            <pc:docMk/>
            <pc:sldMk cId="1504625334" sldId="348"/>
            <ac:picMk id="6" creationId="{DD99EC3E-9CEB-D19F-57D7-14AB35088B23}"/>
          </ac:picMkLst>
        </pc:picChg>
      </pc:sldChg>
      <pc:sldChg chg="addSp delSp modSp add mod ord modTransition modNotes">
        <pc:chgData name="Evans, Jennifer A" userId="6dec9eb1-e78c-4cd0-a8a5-9f061f5c0e19" providerId="ADAL" clId="{74F141A7-6A70-4975-8AD3-68386273A078}" dt="2023-05-10T14:18:32.397" v="16176" actId="1076"/>
        <pc:sldMkLst>
          <pc:docMk/>
          <pc:sldMk cId="3784497038" sldId="349"/>
        </pc:sldMkLst>
        <pc:spChg chg="mod">
          <ac:chgData name="Evans, Jennifer A" userId="6dec9eb1-e78c-4cd0-a8a5-9f061f5c0e19" providerId="ADAL" clId="{74F141A7-6A70-4975-8AD3-68386273A078}" dt="2023-05-10T14:17:13.037" v="16171" actId="20577"/>
          <ac:spMkLst>
            <pc:docMk/>
            <pc:sldMk cId="3784497038" sldId="349"/>
            <ac:spMk id="2" creationId="{8770292C-BEEE-A87F-49B7-ECEEFB8AC9E0}"/>
          </ac:spMkLst>
        </pc:spChg>
        <pc:spChg chg="del mod">
          <ac:chgData name="Evans, Jennifer A" userId="6dec9eb1-e78c-4cd0-a8a5-9f061f5c0e19" providerId="ADAL" clId="{74F141A7-6A70-4975-8AD3-68386273A078}" dt="2023-05-10T14:16:57.917" v="16145" actId="478"/>
          <ac:spMkLst>
            <pc:docMk/>
            <pc:sldMk cId="3784497038" sldId="349"/>
            <ac:spMk id="5" creationId="{5615D585-5B6A-4B85-D705-A66ABF5E7311}"/>
          </ac:spMkLst>
        </pc:spChg>
        <pc:picChg chg="add mod">
          <ac:chgData name="Evans, Jennifer A" userId="6dec9eb1-e78c-4cd0-a8a5-9f061f5c0e19" providerId="ADAL" clId="{74F141A7-6A70-4975-8AD3-68386273A078}" dt="2023-05-10T14:18:32.397" v="16176" actId="1076"/>
          <ac:picMkLst>
            <pc:docMk/>
            <pc:sldMk cId="3784497038" sldId="349"/>
            <ac:picMk id="7" creationId="{851EA300-D400-D809-C1DC-2E8221BEE779}"/>
          </ac:picMkLst>
        </pc:picChg>
      </pc:sldChg>
      <pc:sldChg chg="new del">
        <pc:chgData name="Evans, Jennifer A" userId="6dec9eb1-e78c-4cd0-a8a5-9f061f5c0e19" providerId="ADAL" clId="{74F141A7-6A70-4975-8AD3-68386273A078}" dt="2023-05-03T12:50:34.027" v="15739" actId="680"/>
        <pc:sldMkLst>
          <pc:docMk/>
          <pc:sldMk cId="141050363" sldId="350"/>
        </pc:sldMkLst>
      </pc:sldChg>
      <pc:sldChg chg="new del">
        <pc:chgData name="Evans, Jennifer A" userId="6dec9eb1-e78c-4cd0-a8a5-9f061f5c0e19" providerId="ADAL" clId="{74F141A7-6A70-4975-8AD3-68386273A078}" dt="2023-05-03T12:50:25.740" v="15737" actId="2696"/>
        <pc:sldMkLst>
          <pc:docMk/>
          <pc:sldMk cId="1170955474" sldId="350"/>
        </pc:sldMkLst>
      </pc:sldChg>
      <pc:sldMasterChg chg="modTransition modSldLayout">
        <pc:chgData name="Evans, Jennifer A" userId="6dec9eb1-e78c-4cd0-a8a5-9f061f5c0e19" providerId="ADAL" clId="{74F141A7-6A70-4975-8AD3-68386273A078}" dt="2023-05-03T12:51:16.505" v="15744"/>
        <pc:sldMasterMkLst>
          <pc:docMk/>
          <pc:sldMasterMk cId="1128105955" sldId="2147483675"/>
        </pc:sldMasterMkLst>
        <pc:sldLayoutChg chg="modTransition">
          <pc:chgData name="Evans, Jennifer A" userId="6dec9eb1-e78c-4cd0-a8a5-9f061f5c0e19" providerId="ADAL" clId="{74F141A7-6A70-4975-8AD3-68386273A078}" dt="2023-05-03T12:51:16.505" v="15744"/>
          <pc:sldLayoutMkLst>
            <pc:docMk/>
            <pc:sldMasterMk cId="1128105955" sldId="2147483675"/>
            <pc:sldLayoutMk cId="2707685323" sldId="214748367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00346628" sldId="214748367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25382201" sldId="214748368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68594094" sldId="2147483682"/>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745407444" sldId="2147483683"/>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561400664" sldId="214748368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910209235" sldId="214748368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72205452" sldId="214748368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594780540" sldId="214748368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419457053" sldId="214748369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391138838" sldId="2147483693"/>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278942330" sldId="2147483694"/>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393174346" sldId="214748369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882097487" sldId="2147483696"/>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936232984" sldId="214748369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260348280" sldId="2147483698"/>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786170104" sldId="2147483699"/>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064848025" sldId="2147483700"/>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928517756" sldId="2147483702"/>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656317545" sldId="2147483704"/>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174760782" sldId="2147483705"/>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2270664251" sldId="2147483706"/>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536125074" sldId="2147483707"/>
          </pc:sldLayoutMkLst>
        </pc:sldLayoutChg>
        <pc:sldLayoutChg chg="modTransition">
          <pc:chgData name="Evans, Jennifer A" userId="6dec9eb1-e78c-4cd0-a8a5-9f061f5c0e19" providerId="ADAL" clId="{74F141A7-6A70-4975-8AD3-68386273A078}" dt="2023-05-03T12:51:16.505" v="15744"/>
          <pc:sldLayoutMkLst>
            <pc:docMk/>
            <pc:sldMasterMk cId="1128105955" sldId="2147483675"/>
            <pc:sldLayoutMk cId="3515169728" sldId="2147483708"/>
          </pc:sldLayoutMkLst>
        </pc:sldLayoutChg>
      </pc:sldMasterChg>
    </pc:docChg>
  </pc:docChgLst>
  <pc:docChgLst>
    <pc:chgData name="Evans, Jennifer A" userId="6dec9eb1-e78c-4cd0-a8a5-9f061f5c0e19" providerId="ADAL" clId="{647B7688-AE5D-4B00-94AC-8F566D91B395}"/>
    <pc:docChg chg="undo custSel addSld delSld modSld sldOrd">
      <pc:chgData name="Evans, Jennifer A" userId="6dec9eb1-e78c-4cd0-a8a5-9f061f5c0e19" providerId="ADAL" clId="{647B7688-AE5D-4B00-94AC-8F566D91B395}" dt="2023-04-21T13:34:43.812" v="797" actId="20577"/>
      <pc:docMkLst>
        <pc:docMk/>
      </pc:docMkLst>
      <pc:sldChg chg="modSp mod">
        <pc:chgData name="Evans, Jennifer A" userId="6dec9eb1-e78c-4cd0-a8a5-9f061f5c0e19" providerId="ADAL" clId="{647B7688-AE5D-4B00-94AC-8F566D91B395}" dt="2023-04-21T13:23:41.828" v="128" actId="20577"/>
        <pc:sldMkLst>
          <pc:docMk/>
          <pc:sldMk cId="2987952827" sldId="273"/>
        </pc:sldMkLst>
        <pc:spChg chg="mod">
          <ac:chgData name="Evans, Jennifer A" userId="6dec9eb1-e78c-4cd0-a8a5-9f061f5c0e19" providerId="ADAL" clId="{647B7688-AE5D-4B00-94AC-8F566D91B395}" dt="2023-04-21T13:21:48.616" v="45" actId="20577"/>
          <ac:spMkLst>
            <pc:docMk/>
            <pc:sldMk cId="2987952827" sldId="273"/>
            <ac:spMk id="2" creationId="{00EB5541-496D-9D0D-D511-D9E140D2D13E}"/>
          </ac:spMkLst>
        </pc:spChg>
        <pc:spChg chg="mod">
          <ac:chgData name="Evans, Jennifer A" userId="6dec9eb1-e78c-4cd0-a8a5-9f061f5c0e19" providerId="ADAL" clId="{647B7688-AE5D-4B00-94AC-8F566D91B395}" dt="2023-04-21T13:23:41.828" v="128" actId="20577"/>
          <ac:spMkLst>
            <pc:docMk/>
            <pc:sldMk cId="2987952827" sldId="273"/>
            <ac:spMk id="3" creationId="{2E8C6993-1CB7-8C67-1375-9CE4F86329C5}"/>
          </ac:spMkLst>
        </pc:spChg>
      </pc:sldChg>
      <pc:sldChg chg="del">
        <pc:chgData name="Evans, Jennifer A" userId="6dec9eb1-e78c-4cd0-a8a5-9f061f5c0e19" providerId="ADAL" clId="{647B7688-AE5D-4B00-94AC-8F566D91B395}" dt="2023-04-21T13:27:55.298" v="378" actId="47"/>
        <pc:sldMkLst>
          <pc:docMk/>
          <pc:sldMk cId="2469276172" sldId="275"/>
        </pc:sldMkLst>
      </pc:sldChg>
      <pc:sldChg chg="modSp del mod">
        <pc:chgData name="Evans, Jennifer A" userId="6dec9eb1-e78c-4cd0-a8a5-9f061f5c0e19" providerId="ADAL" clId="{647B7688-AE5D-4B00-94AC-8F566D91B395}" dt="2023-04-21T13:26:08.681" v="291" actId="2696"/>
        <pc:sldMkLst>
          <pc:docMk/>
          <pc:sldMk cId="4032306026" sldId="279"/>
        </pc:sldMkLst>
        <pc:spChg chg="mod">
          <ac:chgData name="Evans, Jennifer A" userId="6dec9eb1-e78c-4cd0-a8a5-9f061f5c0e19" providerId="ADAL" clId="{647B7688-AE5D-4B00-94AC-8F566D91B395}" dt="2023-04-21T13:25:36.052" v="244" actId="20577"/>
          <ac:spMkLst>
            <pc:docMk/>
            <pc:sldMk cId="4032306026" sldId="279"/>
            <ac:spMk id="3" creationId="{9C1DEA80-5564-5024-ABF9-C953797812FC}"/>
          </ac:spMkLst>
        </pc:spChg>
      </pc:sldChg>
      <pc:sldChg chg="ord">
        <pc:chgData name="Evans, Jennifer A" userId="6dec9eb1-e78c-4cd0-a8a5-9f061f5c0e19" providerId="ADAL" clId="{647B7688-AE5D-4B00-94AC-8F566D91B395}" dt="2023-04-21T13:29:23.120" v="454"/>
        <pc:sldMkLst>
          <pc:docMk/>
          <pc:sldMk cId="402341223" sldId="281"/>
        </pc:sldMkLst>
      </pc:sldChg>
      <pc:sldChg chg="del">
        <pc:chgData name="Evans, Jennifer A" userId="6dec9eb1-e78c-4cd0-a8a5-9f061f5c0e19" providerId="ADAL" clId="{647B7688-AE5D-4B00-94AC-8F566D91B395}" dt="2023-04-21T13:28:11.245" v="379" actId="47"/>
        <pc:sldMkLst>
          <pc:docMk/>
          <pc:sldMk cId="64848070" sldId="284"/>
        </pc:sldMkLst>
      </pc:sldChg>
      <pc:sldChg chg="del">
        <pc:chgData name="Evans, Jennifer A" userId="6dec9eb1-e78c-4cd0-a8a5-9f061f5c0e19" providerId="ADAL" clId="{647B7688-AE5D-4B00-94AC-8F566D91B395}" dt="2023-04-21T13:28:11.245" v="379" actId="47"/>
        <pc:sldMkLst>
          <pc:docMk/>
          <pc:sldMk cId="2150574621" sldId="285"/>
        </pc:sldMkLst>
      </pc:sldChg>
      <pc:sldChg chg="modSp mod">
        <pc:chgData name="Evans, Jennifer A" userId="6dec9eb1-e78c-4cd0-a8a5-9f061f5c0e19" providerId="ADAL" clId="{647B7688-AE5D-4B00-94AC-8F566D91B395}" dt="2023-04-21T13:29:02.116" v="451" actId="20577"/>
        <pc:sldMkLst>
          <pc:docMk/>
          <pc:sldMk cId="534080349" sldId="287"/>
        </pc:sldMkLst>
        <pc:spChg chg="mod">
          <ac:chgData name="Evans, Jennifer A" userId="6dec9eb1-e78c-4cd0-a8a5-9f061f5c0e19" providerId="ADAL" clId="{647B7688-AE5D-4B00-94AC-8F566D91B395}" dt="2023-04-21T13:29:02.116" v="451" actId="20577"/>
          <ac:spMkLst>
            <pc:docMk/>
            <pc:sldMk cId="534080349" sldId="287"/>
            <ac:spMk id="2" creationId="{8770292C-BEEE-A87F-49B7-ECEEFB8AC9E0}"/>
          </ac:spMkLst>
        </pc:spChg>
        <pc:spChg chg="mod">
          <ac:chgData name="Evans, Jennifer A" userId="6dec9eb1-e78c-4cd0-a8a5-9f061f5c0e19" providerId="ADAL" clId="{647B7688-AE5D-4B00-94AC-8F566D91B395}" dt="2023-04-21T13:24:20.418" v="168" actId="20577"/>
          <ac:spMkLst>
            <pc:docMk/>
            <pc:sldMk cId="534080349" sldId="287"/>
            <ac:spMk id="3" creationId="{9AE0FE71-EFC1-1E4C-F919-CC03FE796E83}"/>
          </ac:spMkLst>
        </pc:spChg>
      </pc:sldChg>
      <pc:sldChg chg="del">
        <pc:chgData name="Evans, Jennifer A" userId="6dec9eb1-e78c-4cd0-a8a5-9f061f5c0e19" providerId="ADAL" clId="{647B7688-AE5D-4B00-94AC-8F566D91B395}" dt="2023-04-21T13:27:41.258" v="376" actId="47"/>
        <pc:sldMkLst>
          <pc:docMk/>
          <pc:sldMk cId="2596549340" sldId="288"/>
        </pc:sldMkLst>
      </pc:sldChg>
      <pc:sldChg chg="del">
        <pc:chgData name="Evans, Jennifer A" userId="6dec9eb1-e78c-4cd0-a8a5-9f061f5c0e19" providerId="ADAL" clId="{647B7688-AE5D-4B00-94AC-8F566D91B395}" dt="2023-04-21T13:27:41.258" v="376" actId="47"/>
        <pc:sldMkLst>
          <pc:docMk/>
          <pc:sldMk cId="6904477" sldId="289"/>
        </pc:sldMkLst>
      </pc:sldChg>
      <pc:sldChg chg="del">
        <pc:chgData name="Evans, Jennifer A" userId="6dec9eb1-e78c-4cd0-a8a5-9f061f5c0e19" providerId="ADAL" clId="{647B7688-AE5D-4B00-94AC-8F566D91B395}" dt="2023-04-21T13:27:41.258" v="376" actId="47"/>
        <pc:sldMkLst>
          <pc:docMk/>
          <pc:sldMk cId="3610429764" sldId="290"/>
        </pc:sldMkLst>
      </pc:sldChg>
      <pc:sldChg chg="del">
        <pc:chgData name="Evans, Jennifer A" userId="6dec9eb1-e78c-4cd0-a8a5-9f061f5c0e19" providerId="ADAL" clId="{647B7688-AE5D-4B00-94AC-8F566D91B395}" dt="2023-04-21T13:27:41.258" v="376" actId="47"/>
        <pc:sldMkLst>
          <pc:docMk/>
          <pc:sldMk cId="168423466" sldId="291"/>
        </pc:sldMkLst>
      </pc:sldChg>
      <pc:sldChg chg="modSp mod">
        <pc:chgData name="Evans, Jennifer A" userId="6dec9eb1-e78c-4cd0-a8a5-9f061f5c0e19" providerId="ADAL" clId="{647B7688-AE5D-4B00-94AC-8F566D91B395}" dt="2023-04-21T13:26:00.906" v="290" actId="20577"/>
        <pc:sldMkLst>
          <pc:docMk/>
          <pc:sldMk cId="3884779883" sldId="292"/>
        </pc:sldMkLst>
        <pc:spChg chg="mod">
          <ac:chgData name="Evans, Jennifer A" userId="6dec9eb1-e78c-4cd0-a8a5-9f061f5c0e19" providerId="ADAL" clId="{647B7688-AE5D-4B00-94AC-8F566D91B395}" dt="2023-04-21T13:25:53.521" v="288" actId="20577"/>
          <ac:spMkLst>
            <pc:docMk/>
            <pc:sldMk cId="3884779883" sldId="292"/>
            <ac:spMk id="3" creationId="{9C1DEA80-5564-5024-ABF9-C953797812FC}"/>
          </ac:spMkLst>
        </pc:spChg>
        <pc:spChg chg="mod">
          <ac:chgData name="Evans, Jennifer A" userId="6dec9eb1-e78c-4cd0-a8a5-9f061f5c0e19" providerId="ADAL" clId="{647B7688-AE5D-4B00-94AC-8F566D91B395}" dt="2023-04-21T13:26:00.906" v="290" actId="20577"/>
          <ac:spMkLst>
            <pc:docMk/>
            <pc:sldMk cId="3884779883" sldId="292"/>
            <ac:spMk id="8" creationId="{BC804451-C5A4-7683-7C56-9FC37A31D870}"/>
          </ac:spMkLst>
        </pc:spChg>
      </pc:sldChg>
      <pc:sldChg chg="del">
        <pc:chgData name="Evans, Jennifer A" userId="6dec9eb1-e78c-4cd0-a8a5-9f061f5c0e19" providerId="ADAL" clId="{647B7688-AE5D-4B00-94AC-8F566D91B395}" dt="2023-04-21T13:28:11.245" v="379" actId="47"/>
        <pc:sldMkLst>
          <pc:docMk/>
          <pc:sldMk cId="3494406035" sldId="293"/>
        </pc:sldMkLst>
      </pc:sldChg>
      <pc:sldChg chg="del">
        <pc:chgData name="Evans, Jennifer A" userId="6dec9eb1-e78c-4cd0-a8a5-9f061f5c0e19" providerId="ADAL" clId="{647B7688-AE5D-4B00-94AC-8F566D91B395}" dt="2023-04-21T13:28:11.245" v="379" actId="47"/>
        <pc:sldMkLst>
          <pc:docMk/>
          <pc:sldMk cId="2725193918" sldId="294"/>
        </pc:sldMkLst>
      </pc:sldChg>
      <pc:sldChg chg="del">
        <pc:chgData name="Evans, Jennifer A" userId="6dec9eb1-e78c-4cd0-a8a5-9f061f5c0e19" providerId="ADAL" clId="{647B7688-AE5D-4B00-94AC-8F566D91B395}" dt="2023-04-21T13:28:11.245" v="379" actId="47"/>
        <pc:sldMkLst>
          <pc:docMk/>
          <pc:sldMk cId="3784970729" sldId="295"/>
        </pc:sldMkLst>
      </pc:sldChg>
      <pc:sldChg chg="del">
        <pc:chgData name="Evans, Jennifer A" userId="6dec9eb1-e78c-4cd0-a8a5-9f061f5c0e19" providerId="ADAL" clId="{647B7688-AE5D-4B00-94AC-8F566D91B395}" dt="2023-04-21T13:28:11.245" v="379" actId="47"/>
        <pc:sldMkLst>
          <pc:docMk/>
          <pc:sldMk cId="600138415" sldId="296"/>
        </pc:sldMkLst>
      </pc:sldChg>
      <pc:sldChg chg="del">
        <pc:chgData name="Evans, Jennifer A" userId="6dec9eb1-e78c-4cd0-a8a5-9f061f5c0e19" providerId="ADAL" clId="{647B7688-AE5D-4B00-94AC-8F566D91B395}" dt="2023-04-21T13:28:11.245" v="379" actId="47"/>
        <pc:sldMkLst>
          <pc:docMk/>
          <pc:sldMk cId="3755918525" sldId="297"/>
        </pc:sldMkLst>
      </pc:sldChg>
      <pc:sldChg chg="del">
        <pc:chgData name="Evans, Jennifer A" userId="6dec9eb1-e78c-4cd0-a8a5-9f061f5c0e19" providerId="ADAL" clId="{647B7688-AE5D-4B00-94AC-8F566D91B395}" dt="2023-04-21T13:28:11.245" v="379" actId="47"/>
        <pc:sldMkLst>
          <pc:docMk/>
          <pc:sldMk cId="3395358477" sldId="298"/>
        </pc:sldMkLst>
      </pc:sldChg>
      <pc:sldChg chg="del">
        <pc:chgData name="Evans, Jennifer A" userId="6dec9eb1-e78c-4cd0-a8a5-9f061f5c0e19" providerId="ADAL" clId="{647B7688-AE5D-4B00-94AC-8F566D91B395}" dt="2023-04-21T13:28:11.245" v="379" actId="47"/>
        <pc:sldMkLst>
          <pc:docMk/>
          <pc:sldMk cId="2675856831" sldId="299"/>
        </pc:sldMkLst>
      </pc:sldChg>
      <pc:sldChg chg="del">
        <pc:chgData name="Evans, Jennifer A" userId="6dec9eb1-e78c-4cd0-a8a5-9f061f5c0e19" providerId="ADAL" clId="{647B7688-AE5D-4B00-94AC-8F566D91B395}" dt="2023-04-21T13:28:11.245" v="379" actId="47"/>
        <pc:sldMkLst>
          <pc:docMk/>
          <pc:sldMk cId="1350142277" sldId="300"/>
        </pc:sldMkLst>
      </pc:sldChg>
      <pc:sldChg chg="del">
        <pc:chgData name="Evans, Jennifer A" userId="6dec9eb1-e78c-4cd0-a8a5-9f061f5c0e19" providerId="ADAL" clId="{647B7688-AE5D-4B00-94AC-8F566D91B395}" dt="2023-04-21T13:28:11.245" v="379" actId="47"/>
        <pc:sldMkLst>
          <pc:docMk/>
          <pc:sldMk cId="2168120367" sldId="301"/>
        </pc:sldMkLst>
      </pc:sldChg>
      <pc:sldChg chg="del">
        <pc:chgData name="Evans, Jennifer A" userId="6dec9eb1-e78c-4cd0-a8a5-9f061f5c0e19" providerId="ADAL" clId="{647B7688-AE5D-4B00-94AC-8F566D91B395}" dt="2023-04-21T13:28:11.245" v="379" actId="47"/>
        <pc:sldMkLst>
          <pc:docMk/>
          <pc:sldMk cId="19239027" sldId="302"/>
        </pc:sldMkLst>
      </pc:sldChg>
      <pc:sldChg chg="del">
        <pc:chgData name="Evans, Jennifer A" userId="6dec9eb1-e78c-4cd0-a8a5-9f061f5c0e19" providerId="ADAL" clId="{647B7688-AE5D-4B00-94AC-8F566D91B395}" dt="2023-04-21T13:28:11.245" v="379" actId="47"/>
        <pc:sldMkLst>
          <pc:docMk/>
          <pc:sldMk cId="3630409163" sldId="303"/>
        </pc:sldMkLst>
      </pc:sldChg>
      <pc:sldChg chg="del">
        <pc:chgData name="Evans, Jennifer A" userId="6dec9eb1-e78c-4cd0-a8a5-9f061f5c0e19" providerId="ADAL" clId="{647B7688-AE5D-4B00-94AC-8F566D91B395}" dt="2023-04-21T13:28:11.245" v="379" actId="47"/>
        <pc:sldMkLst>
          <pc:docMk/>
          <pc:sldMk cId="4037938783" sldId="304"/>
        </pc:sldMkLst>
      </pc:sldChg>
      <pc:sldChg chg="del">
        <pc:chgData name="Evans, Jennifer A" userId="6dec9eb1-e78c-4cd0-a8a5-9f061f5c0e19" providerId="ADAL" clId="{647B7688-AE5D-4B00-94AC-8F566D91B395}" dt="2023-04-21T13:28:11.245" v="379" actId="47"/>
        <pc:sldMkLst>
          <pc:docMk/>
          <pc:sldMk cId="1366911449" sldId="305"/>
        </pc:sldMkLst>
      </pc:sldChg>
      <pc:sldChg chg="del">
        <pc:chgData name="Evans, Jennifer A" userId="6dec9eb1-e78c-4cd0-a8a5-9f061f5c0e19" providerId="ADAL" clId="{647B7688-AE5D-4B00-94AC-8F566D91B395}" dt="2023-04-21T13:28:11.245" v="379" actId="47"/>
        <pc:sldMkLst>
          <pc:docMk/>
          <pc:sldMk cId="3966545161" sldId="306"/>
        </pc:sldMkLst>
      </pc:sldChg>
      <pc:sldChg chg="del">
        <pc:chgData name="Evans, Jennifer A" userId="6dec9eb1-e78c-4cd0-a8a5-9f061f5c0e19" providerId="ADAL" clId="{647B7688-AE5D-4B00-94AC-8F566D91B395}" dt="2023-04-21T13:28:11.245" v="379" actId="47"/>
        <pc:sldMkLst>
          <pc:docMk/>
          <pc:sldMk cId="4046161907" sldId="307"/>
        </pc:sldMkLst>
      </pc:sldChg>
      <pc:sldChg chg="del">
        <pc:chgData name="Evans, Jennifer A" userId="6dec9eb1-e78c-4cd0-a8a5-9f061f5c0e19" providerId="ADAL" clId="{647B7688-AE5D-4B00-94AC-8F566D91B395}" dt="2023-04-21T13:28:11.245" v="379" actId="47"/>
        <pc:sldMkLst>
          <pc:docMk/>
          <pc:sldMk cId="4010249055" sldId="308"/>
        </pc:sldMkLst>
      </pc:sldChg>
      <pc:sldChg chg="del">
        <pc:chgData name="Evans, Jennifer A" userId="6dec9eb1-e78c-4cd0-a8a5-9f061f5c0e19" providerId="ADAL" clId="{647B7688-AE5D-4B00-94AC-8F566D91B395}" dt="2023-04-21T13:28:11.245" v="379" actId="47"/>
        <pc:sldMkLst>
          <pc:docMk/>
          <pc:sldMk cId="2675053308" sldId="309"/>
        </pc:sldMkLst>
      </pc:sldChg>
      <pc:sldChg chg="del">
        <pc:chgData name="Evans, Jennifer A" userId="6dec9eb1-e78c-4cd0-a8a5-9f061f5c0e19" providerId="ADAL" clId="{647B7688-AE5D-4B00-94AC-8F566D91B395}" dt="2023-04-21T13:28:11.245" v="379" actId="47"/>
        <pc:sldMkLst>
          <pc:docMk/>
          <pc:sldMk cId="68470917" sldId="310"/>
        </pc:sldMkLst>
      </pc:sldChg>
      <pc:sldChg chg="del">
        <pc:chgData name="Evans, Jennifer A" userId="6dec9eb1-e78c-4cd0-a8a5-9f061f5c0e19" providerId="ADAL" clId="{647B7688-AE5D-4B00-94AC-8F566D91B395}" dt="2023-04-21T13:27:41.258" v="376" actId="47"/>
        <pc:sldMkLst>
          <pc:docMk/>
          <pc:sldMk cId="2511885252" sldId="311"/>
        </pc:sldMkLst>
      </pc:sldChg>
      <pc:sldChg chg="del">
        <pc:chgData name="Evans, Jennifer A" userId="6dec9eb1-e78c-4cd0-a8a5-9f061f5c0e19" providerId="ADAL" clId="{647B7688-AE5D-4B00-94AC-8F566D91B395}" dt="2023-04-21T13:28:11.245" v="379" actId="47"/>
        <pc:sldMkLst>
          <pc:docMk/>
          <pc:sldMk cId="512027710" sldId="312"/>
        </pc:sldMkLst>
      </pc:sldChg>
      <pc:sldChg chg="del">
        <pc:chgData name="Evans, Jennifer A" userId="6dec9eb1-e78c-4cd0-a8a5-9f061f5c0e19" providerId="ADAL" clId="{647B7688-AE5D-4B00-94AC-8F566D91B395}" dt="2023-04-21T13:28:11.245" v="379" actId="47"/>
        <pc:sldMkLst>
          <pc:docMk/>
          <pc:sldMk cId="1085506422" sldId="313"/>
        </pc:sldMkLst>
      </pc:sldChg>
      <pc:sldChg chg="del">
        <pc:chgData name="Evans, Jennifer A" userId="6dec9eb1-e78c-4cd0-a8a5-9f061f5c0e19" providerId="ADAL" clId="{647B7688-AE5D-4B00-94AC-8F566D91B395}" dt="2023-04-21T13:28:11.245" v="379" actId="47"/>
        <pc:sldMkLst>
          <pc:docMk/>
          <pc:sldMk cId="1038252246" sldId="314"/>
        </pc:sldMkLst>
      </pc:sldChg>
      <pc:sldChg chg="modSp add mod">
        <pc:chgData name="Evans, Jennifer A" userId="6dec9eb1-e78c-4cd0-a8a5-9f061f5c0e19" providerId="ADAL" clId="{647B7688-AE5D-4B00-94AC-8F566D91B395}" dt="2023-04-21T13:33:41.919" v="759" actId="20577"/>
        <pc:sldMkLst>
          <pc:docMk/>
          <pc:sldMk cId="1781220830" sldId="315"/>
        </pc:sldMkLst>
        <pc:spChg chg="mod">
          <ac:chgData name="Evans, Jennifer A" userId="6dec9eb1-e78c-4cd0-a8a5-9f061f5c0e19" providerId="ADAL" clId="{647B7688-AE5D-4B00-94AC-8F566D91B395}" dt="2023-04-21T13:33:41.919" v="759" actId="20577"/>
          <ac:spMkLst>
            <pc:docMk/>
            <pc:sldMk cId="1781220830" sldId="315"/>
            <ac:spMk id="8" creationId="{BC804451-C5A4-7683-7C56-9FC37A31D870}"/>
          </ac:spMkLst>
        </pc:spChg>
      </pc:sldChg>
      <pc:sldChg chg="modSp add mod">
        <pc:chgData name="Evans, Jennifer A" userId="6dec9eb1-e78c-4cd0-a8a5-9f061f5c0e19" providerId="ADAL" clId="{647B7688-AE5D-4B00-94AC-8F566D91B395}" dt="2023-04-21T13:34:43.812" v="797" actId="20577"/>
        <pc:sldMkLst>
          <pc:docMk/>
          <pc:sldMk cId="2434224818" sldId="316"/>
        </pc:sldMkLst>
        <pc:spChg chg="mod">
          <ac:chgData name="Evans, Jennifer A" userId="6dec9eb1-e78c-4cd0-a8a5-9f061f5c0e19" providerId="ADAL" clId="{647B7688-AE5D-4B00-94AC-8F566D91B395}" dt="2023-04-21T13:34:43.812" v="797" actId="20577"/>
          <ac:spMkLst>
            <pc:docMk/>
            <pc:sldMk cId="2434224818" sldId="316"/>
            <ac:spMk id="8" creationId="{BC804451-C5A4-7683-7C56-9FC37A31D870}"/>
          </ac:spMkLst>
        </pc:spChg>
      </pc:sldChg>
      <pc:sldChg chg="modSp add mod">
        <pc:chgData name="Evans, Jennifer A" userId="6dec9eb1-e78c-4cd0-a8a5-9f061f5c0e19" providerId="ADAL" clId="{647B7688-AE5D-4B00-94AC-8F566D91B395}" dt="2023-04-21T13:27:28.827" v="375" actId="20577"/>
        <pc:sldMkLst>
          <pc:docMk/>
          <pc:sldMk cId="2071741121" sldId="317"/>
        </pc:sldMkLst>
        <pc:spChg chg="mod">
          <ac:chgData name="Evans, Jennifer A" userId="6dec9eb1-e78c-4cd0-a8a5-9f061f5c0e19" providerId="ADAL" clId="{647B7688-AE5D-4B00-94AC-8F566D91B395}" dt="2023-04-21T13:27:28.827" v="375" actId="20577"/>
          <ac:spMkLst>
            <pc:docMk/>
            <pc:sldMk cId="2071741121" sldId="317"/>
            <ac:spMk id="8" creationId="{BC804451-C5A4-7683-7C56-9FC37A31D870}"/>
          </ac:spMkLst>
        </pc:spChg>
      </pc:sldChg>
      <pc:sldChg chg="modSp add mod">
        <pc:chgData name="Evans, Jennifer A" userId="6dec9eb1-e78c-4cd0-a8a5-9f061f5c0e19" providerId="ADAL" clId="{647B7688-AE5D-4B00-94AC-8F566D91B395}" dt="2023-04-21T13:29:49.945" v="497" actId="20577"/>
        <pc:sldMkLst>
          <pc:docMk/>
          <pc:sldMk cId="2648553142" sldId="318"/>
        </pc:sldMkLst>
        <pc:spChg chg="mod">
          <ac:chgData name="Evans, Jennifer A" userId="6dec9eb1-e78c-4cd0-a8a5-9f061f5c0e19" providerId="ADAL" clId="{647B7688-AE5D-4B00-94AC-8F566D91B395}" dt="2023-04-21T13:29:49.945" v="497" actId="20577"/>
          <ac:spMkLst>
            <pc:docMk/>
            <pc:sldMk cId="2648553142" sldId="318"/>
            <ac:spMk id="2" creationId="{8770292C-BEEE-A87F-49B7-ECEEFB8AC9E0}"/>
          </ac:spMkLst>
        </pc:spChg>
      </pc:sldChg>
      <pc:sldChg chg="add">
        <pc:chgData name="Evans, Jennifer A" userId="6dec9eb1-e78c-4cd0-a8a5-9f061f5c0e19" providerId="ADAL" clId="{647B7688-AE5D-4B00-94AC-8F566D91B395}" dt="2023-04-21T13:27:52.658" v="377"/>
        <pc:sldMkLst>
          <pc:docMk/>
          <pc:sldMk cId="3749270052" sldId="319"/>
        </pc:sldMkLst>
      </pc:sldChg>
      <pc:sldChg chg="add">
        <pc:chgData name="Evans, Jennifer A" userId="6dec9eb1-e78c-4cd0-a8a5-9f061f5c0e19" providerId="ADAL" clId="{647B7688-AE5D-4B00-94AC-8F566D91B395}" dt="2023-04-21T13:27:52.658" v="377"/>
        <pc:sldMkLst>
          <pc:docMk/>
          <pc:sldMk cId="591932332" sldId="320"/>
        </pc:sldMkLst>
      </pc:sldChg>
      <pc:sldChg chg="add">
        <pc:chgData name="Evans, Jennifer A" userId="6dec9eb1-e78c-4cd0-a8a5-9f061f5c0e19" providerId="ADAL" clId="{647B7688-AE5D-4B00-94AC-8F566D91B395}" dt="2023-04-21T13:27:52.658" v="377"/>
        <pc:sldMkLst>
          <pc:docMk/>
          <pc:sldMk cId="2963890251" sldId="321"/>
        </pc:sldMkLst>
      </pc:sldChg>
      <pc:sldChg chg="add">
        <pc:chgData name="Evans, Jennifer A" userId="6dec9eb1-e78c-4cd0-a8a5-9f061f5c0e19" providerId="ADAL" clId="{647B7688-AE5D-4B00-94AC-8F566D91B395}" dt="2023-04-21T13:27:52.658" v="377"/>
        <pc:sldMkLst>
          <pc:docMk/>
          <pc:sldMk cId="355267574" sldId="322"/>
        </pc:sldMkLst>
      </pc:sldChg>
      <pc:sldChg chg="modSp add mod">
        <pc:chgData name="Evans, Jennifer A" userId="6dec9eb1-e78c-4cd0-a8a5-9f061f5c0e19" providerId="ADAL" clId="{647B7688-AE5D-4B00-94AC-8F566D91B395}" dt="2023-04-21T13:30:23.351" v="608" actId="20577"/>
        <pc:sldMkLst>
          <pc:docMk/>
          <pc:sldMk cId="1883950294" sldId="323"/>
        </pc:sldMkLst>
        <pc:spChg chg="mod">
          <ac:chgData name="Evans, Jennifer A" userId="6dec9eb1-e78c-4cd0-a8a5-9f061f5c0e19" providerId="ADAL" clId="{647B7688-AE5D-4B00-94AC-8F566D91B395}" dt="2023-04-21T13:30:23.351" v="608" actId="20577"/>
          <ac:spMkLst>
            <pc:docMk/>
            <pc:sldMk cId="1883950294" sldId="323"/>
            <ac:spMk id="2" creationId="{8770292C-BEEE-A87F-49B7-ECEEFB8AC9E0}"/>
          </ac:spMkLst>
        </pc:spChg>
      </pc:sldChg>
      <pc:sldChg chg="add">
        <pc:chgData name="Evans, Jennifer A" userId="6dec9eb1-e78c-4cd0-a8a5-9f061f5c0e19" providerId="ADAL" clId="{647B7688-AE5D-4B00-94AC-8F566D91B395}" dt="2023-04-21T13:28:22.490" v="380"/>
        <pc:sldMkLst>
          <pc:docMk/>
          <pc:sldMk cId="1948025218" sldId="324"/>
        </pc:sldMkLst>
      </pc:sldChg>
      <pc:sldChg chg="add">
        <pc:chgData name="Evans, Jennifer A" userId="6dec9eb1-e78c-4cd0-a8a5-9f061f5c0e19" providerId="ADAL" clId="{647B7688-AE5D-4B00-94AC-8F566D91B395}" dt="2023-04-21T13:28:22.490" v="380"/>
        <pc:sldMkLst>
          <pc:docMk/>
          <pc:sldMk cId="4213427724" sldId="325"/>
        </pc:sldMkLst>
      </pc:sldChg>
      <pc:sldChg chg="add">
        <pc:chgData name="Evans, Jennifer A" userId="6dec9eb1-e78c-4cd0-a8a5-9f061f5c0e19" providerId="ADAL" clId="{647B7688-AE5D-4B00-94AC-8F566D91B395}" dt="2023-04-21T13:28:22.490" v="380"/>
        <pc:sldMkLst>
          <pc:docMk/>
          <pc:sldMk cId="723079403" sldId="326"/>
        </pc:sldMkLst>
      </pc:sldChg>
      <pc:sldChg chg="add">
        <pc:chgData name="Evans, Jennifer A" userId="6dec9eb1-e78c-4cd0-a8a5-9f061f5c0e19" providerId="ADAL" clId="{647B7688-AE5D-4B00-94AC-8F566D91B395}" dt="2023-04-21T13:28:22.490" v="380"/>
        <pc:sldMkLst>
          <pc:docMk/>
          <pc:sldMk cId="1190060370" sldId="327"/>
        </pc:sldMkLst>
      </pc:sldChg>
      <pc:sldChg chg="modSp add mod">
        <pc:chgData name="Evans, Jennifer A" userId="6dec9eb1-e78c-4cd0-a8a5-9f061f5c0e19" providerId="ADAL" clId="{647B7688-AE5D-4B00-94AC-8F566D91B395}" dt="2023-04-21T13:31:22.523" v="726" actId="20577"/>
        <pc:sldMkLst>
          <pc:docMk/>
          <pc:sldMk cId="3983524799" sldId="328"/>
        </pc:sldMkLst>
        <pc:spChg chg="mod">
          <ac:chgData name="Evans, Jennifer A" userId="6dec9eb1-e78c-4cd0-a8a5-9f061f5c0e19" providerId="ADAL" clId="{647B7688-AE5D-4B00-94AC-8F566D91B395}" dt="2023-04-21T13:31:22.523" v="726" actId="20577"/>
          <ac:spMkLst>
            <pc:docMk/>
            <pc:sldMk cId="3983524799" sldId="328"/>
            <ac:spMk id="2" creationId="{8770292C-BEEE-A87F-49B7-ECEEFB8AC9E0}"/>
          </ac:spMkLst>
        </pc:spChg>
      </pc:sldChg>
      <pc:sldChg chg="add">
        <pc:chgData name="Evans, Jennifer A" userId="6dec9eb1-e78c-4cd0-a8a5-9f061f5c0e19" providerId="ADAL" clId="{647B7688-AE5D-4B00-94AC-8F566D91B395}" dt="2023-04-21T13:29:19.795" v="452"/>
        <pc:sldMkLst>
          <pc:docMk/>
          <pc:sldMk cId="1317069540" sldId="329"/>
        </pc:sldMkLst>
      </pc:sldChg>
      <pc:sldChg chg="add">
        <pc:chgData name="Evans, Jennifer A" userId="6dec9eb1-e78c-4cd0-a8a5-9f061f5c0e19" providerId="ADAL" clId="{647B7688-AE5D-4B00-94AC-8F566D91B395}" dt="2023-04-21T13:29:19.795" v="452"/>
        <pc:sldMkLst>
          <pc:docMk/>
          <pc:sldMk cId="3350990545" sldId="330"/>
        </pc:sldMkLst>
      </pc:sldChg>
      <pc:sldChg chg="add">
        <pc:chgData name="Evans, Jennifer A" userId="6dec9eb1-e78c-4cd0-a8a5-9f061f5c0e19" providerId="ADAL" clId="{647B7688-AE5D-4B00-94AC-8F566D91B395}" dt="2023-04-21T13:29:19.795" v="452"/>
        <pc:sldMkLst>
          <pc:docMk/>
          <pc:sldMk cId="1080601119" sldId="331"/>
        </pc:sldMkLst>
      </pc:sldChg>
      <pc:sldChg chg="add">
        <pc:chgData name="Evans, Jennifer A" userId="6dec9eb1-e78c-4cd0-a8a5-9f061f5c0e19" providerId="ADAL" clId="{647B7688-AE5D-4B00-94AC-8F566D91B395}" dt="2023-04-21T13:29:19.795" v="452"/>
        <pc:sldMkLst>
          <pc:docMk/>
          <pc:sldMk cId="3375537241" sldId="332"/>
        </pc:sldMkLst>
      </pc:sldChg>
    </pc:docChg>
  </pc:docChgLst>
  <pc:docChgLst>
    <pc:chgData name="Evans, Jennifer A" userId="S::jenniferevans@ncdot.gov::6dec9eb1-e78c-4cd0-a8a5-9f061f5c0e19" providerId="AD" clId="Web-{47013DB4-8B34-4891-B1A5-9EF9DD89ED6F}"/>
    <pc:docChg chg="mod modSld">
      <pc:chgData name="Evans, Jennifer A" userId="S::jenniferevans@ncdot.gov::6dec9eb1-e78c-4cd0-a8a5-9f061f5c0e19" providerId="AD" clId="Web-{47013DB4-8B34-4891-B1A5-9EF9DD89ED6F}" dt="2023-04-27T19:00:42.680" v="3"/>
      <pc:docMkLst>
        <pc:docMk/>
      </pc:docMkLst>
      <pc:sldChg chg="modSp modCm">
        <pc:chgData name="Evans, Jennifer A" userId="S::jenniferevans@ncdot.gov::6dec9eb1-e78c-4cd0-a8a5-9f061f5c0e19" providerId="AD" clId="Web-{47013DB4-8B34-4891-B1A5-9EF9DD89ED6F}" dt="2023-04-27T18:58:17.179" v="1" actId="20577"/>
        <pc:sldMkLst>
          <pc:docMk/>
          <pc:sldMk cId="1883950294" sldId="323"/>
        </pc:sldMkLst>
        <pc:spChg chg="mod">
          <ac:chgData name="Evans, Jennifer A" userId="S::jenniferevans@ncdot.gov::6dec9eb1-e78c-4cd0-a8a5-9f061f5c0e19" providerId="AD" clId="Web-{47013DB4-8B34-4891-B1A5-9EF9DD89ED6F}" dt="2023-04-27T18:58:17.179" v="1" actId="20577"/>
          <ac:spMkLst>
            <pc:docMk/>
            <pc:sldMk cId="1883950294" sldId="323"/>
            <ac:spMk id="2" creationId="{8770292C-BEEE-A87F-49B7-ECEEFB8AC9E0}"/>
          </ac:spMkLst>
        </pc:spChg>
      </pc:sldChg>
      <pc:sldChg chg="modCm">
        <pc:chgData name="Evans, Jennifer A" userId="S::jenniferevans@ncdot.gov::6dec9eb1-e78c-4cd0-a8a5-9f061f5c0e19" providerId="AD" clId="Web-{47013DB4-8B34-4891-B1A5-9EF9DD89ED6F}" dt="2023-04-27T19:00:42.680" v="3"/>
        <pc:sldMkLst>
          <pc:docMk/>
          <pc:sldMk cId="701620469" sldId="341"/>
        </pc:sldMkLst>
      </pc:sldChg>
    </pc:docChg>
  </pc:docChgLst>
  <pc:docChgLst>
    <pc:chgData name="Epperson, Sean M" userId="S::smepperson@ncdot.gov::ab015eac-eec6-4b9c-a6c3-d4a8400ec6ce" providerId="AD" clId="Web-{67D6DCCC-39F6-445A-BD58-9D0B44A85E29}"/>
    <pc:docChg chg="addSld delSld">
      <pc:chgData name="Epperson, Sean M" userId="S::smepperson@ncdot.gov::ab015eac-eec6-4b9c-a6c3-d4a8400ec6ce" providerId="AD" clId="Web-{67D6DCCC-39F6-445A-BD58-9D0B44A85E29}" dt="2023-05-10T18:44:22.487" v="2"/>
      <pc:docMkLst>
        <pc:docMk/>
      </pc:docMkLst>
      <pc:sldChg chg="del">
        <pc:chgData name="Epperson, Sean M" userId="S::smepperson@ncdot.gov::ab015eac-eec6-4b9c-a6c3-d4a8400ec6ce" providerId="AD" clId="Web-{67D6DCCC-39F6-445A-BD58-9D0B44A85E29}" dt="2023-05-10T18:43:42.361" v="0"/>
        <pc:sldMkLst>
          <pc:docMk/>
          <pc:sldMk cId="30241753" sldId="335"/>
        </pc:sldMkLst>
      </pc:sldChg>
      <pc:sldChg chg="del">
        <pc:chgData name="Epperson, Sean M" userId="S::smepperson@ncdot.gov::ab015eac-eec6-4b9c-a6c3-d4a8400ec6ce" providerId="AD" clId="Web-{67D6DCCC-39F6-445A-BD58-9D0B44A85E29}" dt="2023-05-10T18:43:44.002" v="1"/>
        <pc:sldMkLst>
          <pc:docMk/>
          <pc:sldMk cId="247815913" sldId="340"/>
        </pc:sldMkLst>
      </pc:sldChg>
      <pc:sldChg chg="add">
        <pc:chgData name="Epperson, Sean M" userId="S::smepperson@ncdot.gov::ab015eac-eec6-4b9c-a6c3-d4a8400ec6ce" providerId="AD" clId="Web-{67D6DCCC-39F6-445A-BD58-9D0B44A85E29}" dt="2023-05-10T18:44:22.487" v="2"/>
        <pc:sldMkLst>
          <pc:docMk/>
          <pc:sldMk cId="1005140512" sldId="3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9/13/2023</a:t>
            </a:fld>
            <a:endParaRPr lang="en-US">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a:p>
        </p:txBody>
      </p:sp>
    </p:spTree>
    <p:extLst>
      <p:ext uri="{BB962C8B-B14F-4D97-AF65-F5344CB8AC3E}">
        <p14:creationId xmlns:p14="http://schemas.microsoft.com/office/powerpoint/2010/main" val="410610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a:p>
        </p:txBody>
      </p:sp>
    </p:spTree>
    <p:extLst>
      <p:ext uri="{BB962C8B-B14F-4D97-AF65-F5344CB8AC3E}">
        <p14:creationId xmlns:p14="http://schemas.microsoft.com/office/powerpoint/2010/main" val="219327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3</a:t>
            </a:fld>
            <a:endParaRPr lang="en-US"/>
          </a:p>
        </p:txBody>
      </p:sp>
    </p:spTree>
    <p:extLst>
      <p:ext uri="{BB962C8B-B14F-4D97-AF65-F5344CB8AC3E}">
        <p14:creationId xmlns:p14="http://schemas.microsoft.com/office/powerpoint/2010/main" val="127173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4</a:t>
            </a:fld>
            <a:endParaRPr lang="en-US"/>
          </a:p>
        </p:txBody>
      </p:sp>
    </p:spTree>
    <p:extLst>
      <p:ext uri="{BB962C8B-B14F-4D97-AF65-F5344CB8AC3E}">
        <p14:creationId xmlns:p14="http://schemas.microsoft.com/office/powerpoint/2010/main" val="228111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5</a:t>
            </a:fld>
            <a:endParaRPr lang="en-US"/>
          </a:p>
        </p:txBody>
      </p:sp>
    </p:spTree>
    <p:extLst>
      <p:ext uri="{BB962C8B-B14F-4D97-AF65-F5344CB8AC3E}">
        <p14:creationId xmlns:p14="http://schemas.microsoft.com/office/powerpoint/2010/main" val="428911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6</a:t>
            </a:fld>
            <a:endParaRPr lang="en-US"/>
          </a:p>
        </p:txBody>
      </p:sp>
    </p:spTree>
    <p:extLst>
      <p:ext uri="{BB962C8B-B14F-4D97-AF65-F5344CB8AC3E}">
        <p14:creationId xmlns:p14="http://schemas.microsoft.com/office/powerpoint/2010/main" val="79775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7</a:t>
            </a:fld>
            <a:endParaRPr lang="en-US"/>
          </a:p>
        </p:txBody>
      </p:sp>
    </p:spTree>
    <p:extLst>
      <p:ext uri="{BB962C8B-B14F-4D97-AF65-F5344CB8AC3E}">
        <p14:creationId xmlns:p14="http://schemas.microsoft.com/office/powerpoint/2010/main" val="358625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26859409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5361250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a:p>
        </p:txBody>
      </p:sp>
    </p:spTree>
    <p:extLst>
      <p:ext uri="{BB962C8B-B14F-4D97-AF65-F5344CB8AC3E}">
        <p14:creationId xmlns:p14="http://schemas.microsoft.com/office/powerpoint/2010/main" val="352538220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274540744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365760" lvl="1" indent="-182880"/>
            <a:endParaRPr lang="en-US" sz="120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39317434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193623298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56140066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8820974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a:solidFill>
                  <a:schemeClr val="tx2"/>
                </a:solidFill>
                <a:effectLst/>
                <a:latin typeface="+mn-lt"/>
                <a:ea typeface="Calibri" panose="020F0502020204030204" pitchFamily="34" charset="0"/>
                <a:cs typeface="Calibri" panose="020F0502020204030204" pitchFamily="34" charset="0"/>
              </a:rPr>
            </a:br>
            <a:r>
              <a:rPr lang="en-US" sz="280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7066425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err="1">
                <a:solidFill>
                  <a:schemeClr val="bg1"/>
                </a:solidFill>
                <a:latin typeface="Montserrat Light" pitchFamily="2" charset="77"/>
              </a:rPr>
              <a:t>ncdotcom</a:t>
            </a:r>
            <a:endParaRPr lang="en-US" sz="1300" b="0" i="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70768532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357220545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003466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12603482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a:t>Title</a:t>
            </a:r>
          </a:p>
          <a:p>
            <a:pPr lvl="1"/>
            <a:r>
              <a:rPr lang="en-US"/>
              <a:t>Bullet 1</a:t>
            </a:r>
          </a:p>
          <a:p>
            <a:pPr lvl="2"/>
            <a:r>
              <a:rPr lang="en-US"/>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transition spd="slow">
    <p:fade/>
  </p:transition>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ncconnect.sharepoint.com/sites/pmtraining34/Shared%20Documents/Forms/AllItems.aspx?RootFolder=%2Fsites%2Fpmtraining34%2FShared%20Documents%2FGeneral%2FJune%2030%20Project%20Management%20Training%20Meeting%20Documents&amp;FolderCTID=0x012000DC96449919D80D4590954AC2E58183D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ncconnect.sharepoint.com/sites/pmtraining34/Shared%20Documents/Forms/AllItems.aspx?RootFolder=%2Fsites%2Fpmtraining34%2FShared%20Documents%2FGeneral%2FJune%2030%20Project%20Management%20Training%20Meeting%20Documents&amp;FolderCTID=0x012000DC96449919D80D4590954AC2E58183DE"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a:xfrm>
            <a:off x="446443" y="2527373"/>
            <a:ext cx="10982679" cy="600826"/>
          </a:xfrm>
        </p:spPr>
        <p:txBody>
          <a:bodyPr/>
          <a:lstStyle/>
          <a:p>
            <a:r>
              <a:rPr lang="en-US" dirty="0"/>
              <a:t>NCDOT Project Manager Training</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a:xfrm>
            <a:off x="546713" y="3861880"/>
            <a:ext cx="11466947" cy="763109"/>
          </a:xfrm>
        </p:spPr>
        <p:txBody>
          <a:bodyPr/>
          <a:lstStyle/>
          <a:p>
            <a:r>
              <a:rPr lang="en-US" dirty="0"/>
              <a:t>Jennifer Evans, PE</a:t>
            </a:r>
          </a:p>
          <a:p>
            <a:endParaRPr lang="en-US" dirty="0"/>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a:xfrm>
            <a:off x="546714" y="5063310"/>
            <a:ext cx="10982678" cy="345553"/>
          </a:xfrm>
        </p:spPr>
        <p:txBody>
          <a:bodyPr/>
          <a:lstStyle/>
          <a:p>
            <a:r>
              <a:rPr lang="en-US" dirty="0"/>
              <a:t>September 13,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2</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547055" y="698032"/>
            <a:ext cx="11135193" cy="6540252"/>
          </a:xfrm>
          <a:prstGeom prst="rect">
            <a:avLst/>
          </a:prstGeom>
          <a:noFill/>
        </p:spPr>
        <p:txBody>
          <a:bodyPr wrap="square" rtlCol="0">
            <a:spAutoFit/>
          </a:bodyPr>
          <a:lstStyle/>
          <a:p>
            <a:r>
              <a:rPr lang="en-US" sz="3200" dirty="0">
                <a:latin typeface="+mj-lt"/>
              </a:rPr>
              <a:t>Progress To Date</a:t>
            </a:r>
          </a:p>
          <a:p>
            <a:endParaRPr lang="en-US" sz="1400" dirty="0">
              <a:latin typeface="+mj-lt"/>
            </a:endParaRPr>
          </a:p>
          <a:p>
            <a:pPr marL="285750" indent="-285750">
              <a:spcBef>
                <a:spcPts val="900"/>
              </a:spcBef>
              <a:spcAft>
                <a:spcPts val="900"/>
              </a:spcAft>
              <a:buFont typeface="Arial" panose="020B0604020202020204" pitchFamily="34" charset="0"/>
              <a:buChar char="•"/>
            </a:pPr>
            <a:r>
              <a:rPr lang="en-US" sz="2800" dirty="0">
                <a:latin typeface="+mj-lt"/>
              </a:rPr>
              <a:t>Late 2022 - Regular Executive Leadership Team meetings started </a:t>
            </a:r>
          </a:p>
          <a:p>
            <a:pPr marL="742950" lvl="1" indent="-285750">
              <a:spcBef>
                <a:spcPts val="900"/>
              </a:spcBef>
              <a:spcAft>
                <a:spcPts val="900"/>
              </a:spcAft>
              <a:buFont typeface="Arial" panose="020B0604020202020204" pitchFamily="34" charset="0"/>
              <a:buChar char="•"/>
            </a:pPr>
            <a:r>
              <a:rPr lang="en-US" sz="2800" dirty="0">
                <a:latin typeface="+mj-lt"/>
              </a:rPr>
              <a:t>Worked to identify goals and core curriculum for the training</a:t>
            </a:r>
          </a:p>
          <a:p>
            <a:pPr marL="285750" indent="-285750">
              <a:spcBef>
                <a:spcPts val="900"/>
              </a:spcBef>
              <a:spcAft>
                <a:spcPts val="900"/>
              </a:spcAft>
              <a:buFont typeface="Arial" panose="020B0604020202020204" pitchFamily="34" charset="0"/>
              <a:buChar char="•"/>
            </a:pPr>
            <a:r>
              <a:rPr lang="en-US" sz="2800" dirty="0">
                <a:latin typeface="+mj-lt"/>
              </a:rPr>
              <a:t>February 2023 - Leadership Team started conversations with Knowesis</a:t>
            </a:r>
          </a:p>
          <a:p>
            <a:pPr marL="285750" indent="-285750">
              <a:spcBef>
                <a:spcPts val="900"/>
              </a:spcBef>
              <a:spcAft>
                <a:spcPts val="900"/>
              </a:spcAft>
              <a:buFont typeface="Arial" panose="020B0604020202020204" pitchFamily="34" charset="0"/>
              <a:buChar char="•"/>
            </a:pPr>
            <a:r>
              <a:rPr lang="en-US" sz="2800" dirty="0">
                <a:latin typeface="+mj-lt"/>
              </a:rPr>
              <a:t>May 2023 – Presented PM Training vision at Preconstruction Workshop</a:t>
            </a:r>
          </a:p>
          <a:p>
            <a:pPr marL="285750" indent="-285750">
              <a:spcBef>
                <a:spcPts val="900"/>
              </a:spcBef>
              <a:spcAft>
                <a:spcPts val="900"/>
              </a:spcAft>
              <a:buFont typeface="Arial" panose="020B0604020202020204" pitchFamily="34" charset="0"/>
              <a:buChar char="•"/>
            </a:pPr>
            <a:r>
              <a:rPr lang="en-US" sz="2800" dirty="0">
                <a:latin typeface="+mj-lt"/>
              </a:rPr>
              <a:t>June 2023 – NCDOT under contract with Three Oaks/Knowesis Team </a:t>
            </a: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63394429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3</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76109" y="43458"/>
            <a:ext cx="10781340" cy="6832640"/>
          </a:xfrm>
          <a:prstGeom prst="rect">
            <a:avLst/>
          </a:prstGeom>
          <a:noFill/>
        </p:spPr>
        <p:txBody>
          <a:bodyPr wrap="square" rtlCol="0">
            <a:spAutoFit/>
          </a:bodyPr>
          <a:lstStyle/>
          <a:p>
            <a:endParaRPr lang="en-US" sz="2400" dirty="0">
              <a:latin typeface="+mj-lt"/>
            </a:endParaRPr>
          </a:p>
          <a:p>
            <a:pPr>
              <a:spcBef>
                <a:spcPts val="1200"/>
              </a:spcBef>
              <a:spcAft>
                <a:spcPts val="1200"/>
              </a:spcAft>
            </a:pPr>
            <a:r>
              <a:rPr lang="en-US" sz="3200" dirty="0">
                <a:latin typeface="+mj-lt"/>
              </a:rPr>
              <a:t>Vision for NCDOT PM Training</a:t>
            </a:r>
          </a:p>
          <a:p>
            <a:pPr marL="457200" indent="-457200">
              <a:spcBef>
                <a:spcPts val="1200"/>
              </a:spcBef>
              <a:spcAft>
                <a:spcPts val="1200"/>
              </a:spcAft>
              <a:buFont typeface="Arial" panose="020B0604020202020204" pitchFamily="34" charset="0"/>
              <a:buChar char="•"/>
            </a:pPr>
            <a:r>
              <a:rPr lang="en-US" sz="2400" dirty="0">
                <a:latin typeface="+mj-lt"/>
              </a:rPr>
              <a:t>Grow Project Managers through Technical and Soft Skill Training</a:t>
            </a:r>
          </a:p>
          <a:p>
            <a:pPr marL="914400" lvl="1" indent="-457200">
              <a:buFont typeface="Arial" panose="020B0604020202020204" pitchFamily="34" charset="0"/>
              <a:buChar char="•"/>
            </a:pPr>
            <a:r>
              <a:rPr lang="en-US" sz="2400" dirty="0">
                <a:latin typeface="+mj-lt"/>
              </a:rPr>
              <a:t>Empower PMs to Build and Lead Productive Teams</a:t>
            </a:r>
          </a:p>
          <a:p>
            <a:pPr marL="914400" lvl="1" indent="-457200">
              <a:buFont typeface="Arial" panose="020B0604020202020204" pitchFamily="34" charset="0"/>
              <a:buChar char="•"/>
            </a:pPr>
            <a:r>
              <a:rPr lang="en-US" sz="2400" dirty="0">
                <a:latin typeface="+mj-lt"/>
              </a:rPr>
              <a:t>Develop Confidence and Critical Thinking Skills</a:t>
            </a:r>
          </a:p>
          <a:p>
            <a:pPr marL="914400" lvl="1" indent="-457200">
              <a:buFont typeface="Arial" panose="020B0604020202020204" pitchFamily="34" charset="0"/>
              <a:buChar char="•"/>
            </a:pPr>
            <a:r>
              <a:rPr lang="en-US" sz="2400" dirty="0">
                <a:latin typeface="+mj-lt"/>
              </a:rPr>
              <a:t>Introduce Conflict Resolution and Negotiation Techniques</a:t>
            </a:r>
          </a:p>
          <a:p>
            <a:pPr marL="457200" indent="-457200">
              <a:spcBef>
                <a:spcPts val="1200"/>
              </a:spcBef>
              <a:spcAft>
                <a:spcPts val="1200"/>
              </a:spcAft>
              <a:buFont typeface="Arial" panose="020B0604020202020204" pitchFamily="34" charset="0"/>
              <a:buChar char="•"/>
            </a:pPr>
            <a:r>
              <a:rPr lang="en-US" sz="2400" dirty="0">
                <a:latin typeface="+mj-lt"/>
              </a:rPr>
              <a:t>Focus on Current NCDOT Project Managers with Potential Evolution to Others </a:t>
            </a:r>
          </a:p>
          <a:p>
            <a:pPr marL="457200" indent="-457200">
              <a:spcBef>
                <a:spcPts val="1200"/>
              </a:spcBef>
              <a:spcAft>
                <a:spcPts val="1200"/>
              </a:spcAft>
              <a:buFont typeface="Arial" panose="020B0604020202020204" pitchFamily="34" charset="0"/>
              <a:buChar char="•"/>
            </a:pPr>
            <a:r>
              <a:rPr lang="en-US" sz="2400" dirty="0">
                <a:latin typeface="+mj-lt"/>
              </a:rPr>
              <a:t>Leverage a Combination of On-Line and In-Person Training Methods to be Effective and Efficient </a:t>
            </a:r>
          </a:p>
          <a:p>
            <a:pPr marL="457200" indent="-457200">
              <a:spcBef>
                <a:spcPts val="1200"/>
              </a:spcBef>
              <a:spcAft>
                <a:spcPts val="1200"/>
              </a:spcAft>
              <a:buFont typeface="Arial" panose="020B0604020202020204" pitchFamily="34" charset="0"/>
              <a:buChar char="•"/>
            </a:pPr>
            <a:r>
              <a:rPr lang="en-US" sz="2400" dirty="0">
                <a:latin typeface="+mj-lt"/>
              </a:rPr>
              <a:t>Utilize Cohorts of 20-25 PMs for Three 2-Day Workshops to develop relationships and peer exchange opportunities</a:t>
            </a:r>
          </a:p>
          <a:p>
            <a:endParaRPr lang="en-US" dirty="0">
              <a:latin typeface="+mj-lt"/>
            </a:endParaRPr>
          </a:p>
        </p:txBody>
      </p:sp>
    </p:spTree>
    <p:extLst>
      <p:ext uri="{BB962C8B-B14F-4D97-AF65-F5344CB8AC3E}">
        <p14:creationId xmlns:p14="http://schemas.microsoft.com/office/powerpoint/2010/main" val="374927005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4</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843553" y="742292"/>
            <a:ext cx="10677971" cy="3693319"/>
          </a:xfrm>
          <a:prstGeom prst="rect">
            <a:avLst/>
          </a:prstGeom>
          <a:noFill/>
        </p:spPr>
        <p:txBody>
          <a:bodyPr wrap="square" rtlCol="0">
            <a:spAutoFit/>
          </a:bodyPr>
          <a:lstStyle/>
          <a:p>
            <a:pPr lvl="2"/>
            <a:endParaRPr lang="en-US" dirty="0"/>
          </a:p>
          <a:p>
            <a:pPr lvl="1"/>
            <a:endParaRPr lang="en-US" dirty="0">
              <a:latin typeface="+mj-lt"/>
            </a:endParaRPr>
          </a:p>
          <a:p>
            <a:pPr lvl="1"/>
            <a:r>
              <a:rPr lang="en-US" dirty="0">
                <a:latin typeface="+mj-lt"/>
              </a:rPr>
              <a:t>	</a:t>
            </a:r>
          </a:p>
          <a:p>
            <a:pPr marL="742950" lvl="1"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marL="1200150" lvl="2" indent="-285750">
              <a:buFont typeface="Arial" panose="020B0604020202020204" pitchFamily="34" charset="0"/>
              <a:buChar char="•"/>
            </a:pPr>
            <a:endParaRPr lang="en-US" dirty="0">
              <a:latin typeface="+mj-lt"/>
            </a:endParaRPr>
          </a:p>
          <a:p>
            <a:pPr lvl="2"/>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A25E5086-E0AD-F4E9-F96C-ED0ACC934E25}"/>
              </a:ext>
            </a:extLst>
          </p:cNvPr>
          <p:cNvPicPr>
            <a:picLocks noChangeAspect="1"/>
          </p:cNvPicPr>
          <p:nvPr/>
        </p:nvPicPr>
        <p:blipFill rotWithShape="1">
          <a:blip r:embed="rId3"/>
          <a:srcRect r="82543"/>
          <a:stretch/>
        </p:blipFill>
        <p:spPr>
          <a:xfrm>
            <a:off x="3913646" y="379904"/>
            <a:ext cx="2710820" cy="6352426"/>
          </a:xfrm>
          <a:prstGeom prst="rect">
            <a:avLst/>
          </a:prstGeom>
        </p:spPr>
      </p:pic>
    </p:spTree>
    <p:extLst>
      <p:ext uri="{BB962C8B-B14F-4D97-AF65-F5344CB8AC3E}">
        <p14:creationId xmlns:p14="http://schemas.microsoft.com/office/powerpoint/2010/main" val="83632991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5</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06400" y="565329"/>
            <a:ext cx="11669986" cy="6309420"/>
          </a:xfrm>
          <a:prstGeom prst="rect">
            <a:avLst/>
          </a:prstGeom>
          <a:noFill/>
        </p:spPr>
        <p:txBody>
          <a:bodyPr wrap="square" rtlCol="0">
            <a:spAutoFit/>
          </a:bodyPr>
          <a:lstStyle/>
          <a:p>
            <a:r>
              <a:rPr lang="en-US" sz="3200" dirty="0">
                <a:latin typeface="+mj-lt"/>
              </a:rPr>
              <a:t>Current Events</a:t>
            </a:r>
          </a:p>
          <a:p>
            <a:endParaRPr lang="en-US" dirty="0">
              <a:latin typeface="+mj-lt"/>
            </a:endParaRPr>
          </a:p>
          <a:p>
            <a:pPr marL="285750" indent="-285750">
              <a:buFont typeface="Arial" panose="020B0604020202020204" pitchFamily="34" charset="0"/>
              <a:buChar char="•"/>
            </a:pPr>
            <a:r>
              <a:rPr lang="en-US" sz="2800" dirty="0">
                <a:latin typeface="+mj-lt"/>
              </a:rPr>
              <a:t>Since July 2023 </a:t>
            </a:r>
          </a:p>
          <a:p>
            <a:pPr marL="742950" lvl="1" indent="-285750">
              <a:buFont typeface="Arial" panose="020B0604020202020204" pitchFamily="34" charset="0"/>
              <a:buChar char="•"/>
            </a:pPr>
            <a:r>
              <a:rPr lang="en-US" sz="2800" dirty="0">
                <a:latin typeface="+mj-lt"/>
              </a:rPr>
              <a:t>Assembled NCDOT and PEF Expert Teams </a:t>
            </a:r>
          </a:p>
          <a:p>
            <a:pPr marL="742950" lvl="1" indent="-285750">
              <a:buFont typeface="Arial" panose="020B0604020202020204" pitchFamily="34" charset="0"/>
              <a:buChar char="•"/>
            </a:pPr>
            <a:r>
              <a:rPr lang="en-US" sz="2800" dirty="0">
                <a:latin typeface="+mj-lt"/>
              </a:rPr>
              <a:t>Developed Program Schedule</a:t>
            </a:r>
          </a:p>
          <a:p>
            <a:pPr marL="742950" lvl="1" indent="-285750">
              <a:buFont typeface="Arial" panose="020B0604020202020204" pitchFamily="34" charset="0"/>
              <a:buChar char="•"/>
            </a:pPr>
            <a:r>
              <a:rPr lang="en-US" sz="2800" dirty="0">
                <a:latin typeface="+mj-lt"/>
              </a:rPr>
              <a:t>Focused on Developing Materials for First Cohort </a:t>
            </a:r>
          </a:p>
          <a:p>
            <a:pPr marL="1200150" lvl="2" indent="-285750">
              <a:buFont typeface="Arial" panose="020B0604020202020204" pitchFamily="34" charset="0"/>
              <a:buChar char="•"/>
            </a:pPr>
            <a:r>
              <a:rPr lang="en-US" sz="2800" dirty="0">
                <a:latin typeface="+mj-lt"/>
              </a:rPr>
              <a:t>Draft Agenda</a:t>
            </a:r>
          </a:p>
          <a:p>
            <a:pPr marL="1200150" lvl="2" indent="-285750">
              <a:buFont typeface="Arial" panose="020B0604020202020204" pitchFamily="34" charset="0"/>
              <a:buChar char="•"/>
            </a:pPr>
            <a:r>
              <a:rPr lang="en-US" sz="2800" dirty="0">
                <a:latin typeface="+mj-lt"/>
              </a:rPr>
              <a:t>Draft Course Content Summary/Lesson Plans</a:t>
            </a:r>
          </a:p>
          <a:p>
            <a:pPr marL="742950" lvl="1" indent="-285750">
              <a:buFont typeface="Arial" panose="020B0604020202020204" pitchFamily="34" charset="0"/>
              <a:buChar char="•"/>
            </a:pPr>
            <a:r>
              <a:rPr lang="en-US" sz="2800" dirty="0">
                <a:latin typeface="+mj-lt"/>
              </a:rPr>
              <a:t>Kicked off Subject Matter Expert Focus Groups</a:t>
            </a:r>
          </a:p>
          <a:p>
            <a:pPr marL="742950" lvl="1" indent="-285750">
              <a:buFont typeface="Arial" panose="020B0604020202020204" pitchFamily="34" charset="0"/>
              <a:buChar char="•"/>
            </a:pPr>
            <a:r>
              <a:rPr lang="en-US" sz="2800" dirty="0">
                <a:latin typeface="+mj-lt"/>
              </a:rPr>
              <a:t>Performed 30 Minute Interviews with selected PMs</a:t>
            </a:r>
          </a:p>
          <a:p>
            <a:pPr marL="742950" lvl="1" indent="-285750">
              <a:buFont typeface="Arial" panose="020B0604020202020204" pitchFamily="34" charset="0"/>
              <a:buChar char="•"/>
            </a:pPr>
            <a:r>
              <a:rPr lang="en-US" sz="2800" dirty="0">
                <a:latin typeface="+mj-lt"/>
              </a:rPr>
              <a:t>Sent out Needs Assessment to all NCDOT PMs</a:t>
            </a:r>
          </a:p>
          <a:p>
            <a:pPr marL="742950" lvl="1" indent="-285750">
              <a:buFont typeface="Arial" panose="020B0604020202020204" pitchFamily="34" charset="0"/>
              <a:buChar char="•"/>
            </a:pPr>
            <a:r>
              <a:rPr lang="en-US" sz="2800" dirty="0">
                <a:latin typeface="+mj-lt"/>
              </a:rPr>
              <a:t>Sent out request to Divisions and Units to capture accurate PM training attendee list</a:t>
            </a:r>
          </a:p>
          <a:p>
            <a:pPr marL="742950" lvl="1" indent="-285750">
              <a:buFont typeface="Arial" panose="020B0604020202020204" pitchFamily="34" charset="0"/>
              <a:buChar char="•"/>
            </a:pPr>
            <a:r>
              <a:rPr lang="en-US" sz="2800" dirty="0">
                <a:latin typeface="+mj-lt"/>
              </a:rPr>
              <a:t>Identified Pilot cohort attendees</a:t>
            </a:r>
            <a:endParaRPr lang="en-US" sz="2800" dirty="0">
              <a:latin typeface="+mj-lt"/>
              <a:hlinkClick r:id="rId3"/>
            </a:endParaRPr>
          </a:p>
          <a:p>
            <a:pPr lvl="1"/>
            <a:endParaRPr lang="en-US" dirty="0">
              <a:latin typeface="+mj-lt"/>
            </a:endParaRPr>
          </a:p>
        </p:txBody>
      </p:sp>
    </p:spTree>
    <p:extLst>
      <p:ext uri="{BB962C8B-B14F-4D97-AF65-F5344CB8AC3E}">
        <p14:creationId xmlns:p14="http://schemas.microsoft.com/office/powerpoint/2010/main" val="378922148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6</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8" name="TextBox 7">
            <a:extLst>
              <a:ext uri="{FF2B5EF4-FFF2-40B4-BE49-F238E27FC236}">
                <a16:creationId xmlns:a16="http://schemas.microsoft.com/office/drawing/2014/main" id="{BC804451-C5A4-7683-7C56-9FC37A31D870}"/>
              </a:ext>
            </a:extLst>
          </p:cNvPr>
          <p:cNvSpPr txBox="1"/>
          <p:nvPr/>
        </p:nvSpPr>
        <p:spPr>
          <a:xfrm>
            <a:off x="406400" y="565329"/>
            <a:ext cx="11669986" cy="5016758"/>
          </a:xfrm>
          <a:prstGeom prst="rect">
            <a:avLst/>
          </a:prstGeom>
          <a:noFill/>
        </p:spPr>
        <p:txBody>
          <a:bodyPr wrap="square" rtlCol="0">
            <a:spAutoFit/>
          </a:bodyPr>
          <a:lstStyle/>
          <a:p>
            <a:r>
              <a:rPr lang="en-US" sz="3200" dirty="0">
                <a:latin typeface="+mj-lt"/>
              </a:rPr>
              <a:t>What’s to come:</a:t>
            </a:r>
          </a:p>
          <a:p>
            <a:endParaRPr lang="en-US" dirty="0">
              <a:latin typeface="+mj-lt"/>
            </a:endParaRPr>
          </a:p>
          <a:p>
            <a:pPr marL="285750" indent="-285750">
              <a:buFont typeface="Arial" panose="020B0604020202020204" pitchFamily="34" charset="0"/>
              <a:buChar char="•"/>
            </a:pPr>
            <a:r>
              <a:rPr lang="en-US" sz="2800" dirty="0">
                <a:latin typeface="+mj-lt"/>
              </a:rPr>
              <a:t>More communications and meeting invites from the </a:t>
            </a:r>
            <a:r>
              <a:rPr lang="en-US" sz="2800" dirty="0" err="1">
                <a:latin typeface="+mj-lt"/>
              </a:rPr>
              <a:t>Knowesis</a:t>
            </a:r>
            <a:r>
              <a:rPr lang="en-US" sz="2800" dirty="0">
                <a:latin typeface="+mj-lt"/>
              </a:rPr>
              <a:t> team</a:t>
            </a:r>
          </a:p>
          <a:p>
            <a:endParaRPr lang="en-US" sz="2800" dirty="0">
              <a:latin typeface="+mj-lt"/>
            </a:endParaRPr>
          </a:p>
          <a:p>
            <a:pPr marL="285750" indent="-285750">
              <a:buFont typeface="Arial" panose="020B0604020202020204" pitchFamily="34" charset="0"/>
              <a:buChar char="•"/>
            </a:pPr>
            <a:r>
              <a:rPr lang="en-US" sz="2800" dirty="0">
                <a:latin typeface="+mj-lt"/>
              </a:rPr>
              <a:t>Training opportunities to start before the end of the year</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Manage your schedule so that you can come to training focused with an open attitude, be willing to share ideas, listen and learn! </a:t>
            </a:r>
          </a:p>
          <a:p>
            <a:endParaRPr lang="en-US" sz="2800" dirty="0">
              <a:latin typeface="+mj-lt"/>
              <a:hlinkClick r:id="rId3"/>
            </a:endParaRPr>
          </a:p>
          <a:p>
            <a:pPr lvl="1"/>
            <a:endParaRPr lang="en-US" dirty="0">
              <a:latin typeface="+mj-lt"/>
            </a:endParaRPr>
          </a:p>
        </p:txBody>
      </p:sp>
    </p:spTree>
    <p:extLst>
      <p:ext uri="{BB962C8B-B14F-4D97-AF65-F5344CB8AC3E}">
        <p14:creationId xmlns:p14="http://schemas.microsoft.com/office/powerpoint/2010/main" val="237620777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sp>
        <p:nvSpPr>
          <p:cNvPr id="3" name="Title 1">
            <a:extLst>
              <a:ext uri="{FF2B5EF4-FFF2-40B4-BE49-F238E27FC236}">
                <a16:creationId xmlns:a16="http://schemas.microsoft.com/office/drawing/2014/main" id="{663B1B34-0630-2FE3-826D-A5D0A6527732}"/>
              </a:ext>
            </a:extLst>
          </p:cNvPr>
          <p:cNvSpPr txBox="1">
            <a:spLocks/>
          </p:cNvSpPr>
          <p:nvPr/>
        </p:nvSpPr>
        <p:spPr>
          <a:xfrm>
            <a:off x="0" y="4020671"/>
            <a:ext cx="12192000" cy="240702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800" b="1" i="0" kern="1200">
                <a:solidFill>
                  <a:schemeClr val="bg1"/>
                </a:solidFill>
                <a:latin typeface="Montserrat" pitchFamily="2" charset="77"/>
                <a:ea typeface="+mj-ea"/>
                <a:cs typeface="+mj-cs"/>
              </a:defRPr>
            </a:lvl1pPr>
          </a:lstStyle>
          <a:p>
            <a:pPr algn="l"/>
            <a:br>
              <a:rPr lang="en-US" sz="2400" dirty="0"/>
            </a:br>
            <a:r>
              <a:rPr lang="en-US" sz="2400" dirty="0"/>
              <a:t>A special thanks go to the following people that are working together to make this happen:</a:t>
            </a:r>
          </a:p>
          <a:p>
            <a:pPr algn="l"/>
            <a:r>
              <a:rPr lang="en-US" sz="2000" dirty="0"/>
              <a:t>Katrina Feltes, PE, Wendee Smith, PE, Terry Canales, PE                                                   Derrick Weaver, PE, Glenda Gibson, PE, Matt Clarke, PE </a:t>
            </a:r>
          </a:p>
          <a:p>
            <a:pPr algn="l"/>
            <a:r>
              <a:rPr lang="en-US" sz="2000" dirty="0"/>
              <a:t>The NCDOT PM Leadership Committee</a:t>
            </a:r>
          </a:p>
          <a:p>
            <a:pPr algn="l"/>
            <a:r>
              <a:rPr lang="en-US" sz="2000" dirty="0"/>
              <a:t>NCDOT PM SMEs and the Three Oaks/Knowesis Team</a:t>
            </a:r>
          </a:p>
          <a:p>
            <a:endParaRPr lang="en-US" sz="2400" dirty="0"/>
          </a:p>
        </p:txBody>
      </p:sp>
    </p:spTree>
    <p:extLst>
      <p:ext uri="{BB962C8B-B14F-4D97-AF65-F5344CB8AC3E}">
        <p14:creationId xmlns:p14="http://schemas.microsoft.com/office/powerpoint/2010/main" val="1389431167"/>
      </p:ext>
    </p:extLst>
  </p:cSld>
  <p:clrMapOvr>
    <a:masterClrMapping/>
  </p:clrMapOvr>
  <p:transition spd="slow">
    <p:fade/>
  </p:transition>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6" ma:contentTypeDescription="Create a new document." ma:contentTypeScope="" ma:versionID="bf398fafc71efd5839d8cdea9473ed8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2e6737e2c01fb519ccf9b0a91ff94445"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2.xml><?xml version="1.0" encoding="utf-8"?>
<ds:datastoreItem xmlns:ds="http://schemas.openxmlformats.org/officeDocument/2006/customXml" ds:itemID="{6A8B0109-7092-4C5A-BB55-5442FB8518F8}"/>
</file>

<file path=customXml/itemProps3.xml><?xml version="1.0" encoding="utf-8"?>
<ds:datastoreItem xmlns:ds="http://schemas.openxmlformats.org/officeDocument/2006/customXml" ds:itemID="{4813077E-0B1D-4289-A66A-91D055C2D841}">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efbb26b1-3cb8-4e54-bb70-c579010da8ab"/>
    <ds:schemaRef ds:uri="bd1b5740-7cfc-471a-89e4-67f1e04c287b"/>
    <ds:schemaRef ds:uri="http://purl.org/dc/dcmitype/"/>
  </ds:schemaRefs>
</ds:datastoreItem>
</file>

<file path=customXml/itemProps4.xml><?xml version="1.0" encoding="utf-8"?>
<ds:datastoreItem xmlns:ds="http://schemas.openxmlformats.org/officeDocument/2006/customXml" ds:itemID="{443C6DEC-9265-4672-B769-F3A38C371A1B}"/>
</file>

<file path=docProps/app.xml><?xml version="1.0" encoding="utf-8"?>
<Properties xmlns="http://schemas.openxmlformats.org/officeDocument/2006/extended-properties" xmlns:vt="http://schemas.openxmlformats.org/officeDocument/2006/docPropsVTypes">
  <Template>NCDOT-PowerPoint-Presentation-Template (1)</Template>
  <TotalTime>1237</TotalTime>
  <Words>484</Words>
  <Application>Microsoft Office PowerPoint</Application>
  <PresentationFormat>Widescreen</PresentationFormat>
  <Paragraphs>73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Montserrat SemiBold</vt:lpstr>
      <vt:lpstr>Montserrat Medium</vt:lpstr>
      <vt:lpstr>Montserrat</vt:lpstr>
      <vt:lpstr>Montserrat Light</vt:lpstr>
      <vt:lpstr>Arial</vt:lpstr>
      <vt:lpstr>NCDOT Presentation Theme</vt:lpstr>
      <vt:lpstr>NCDOT Project Manager Training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Jennifer A</dc:creator>
  <cp:lastModifiedBy>Jennifer A. Evans</cp:lastModifiedBy>
  <cp:revision>8</cp:revision>
  <cp:lastPrinted>2022-05-31T17:04:15Z</cp:lastPrinted>
  <dcterms:created xsi:type="dcterms:W3CDTF">2023-04-21T09:56:05Z</dcterms:created>
  <dcterms:modified xsi:type="dcterms:W3CDTF">2023-09-13T18:00:31Z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0x0101006EEDC6FC54C0D941ABCD3B8B21EE836D</vt:lpwstr>
  </property>
  <property fmtid="{D5CDD505-2E9C-101B-9397-08002B2CF9AE}" pid="4" name="Order">
    <vt:r8>32000</vt:r8>
  </property>
</Properties>
</file>